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0" r:id="rId7"/>
    <p:sldId id="262" r:id="rId8"/>
    <p:sldId id="261" r:id="rId9"/>
    <p:sldId id="25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ÁN CACHO MARTÍNEZ" userId="906f5bc1-cc79-414d-be7e-3c66477ceea3" providerId="ADAL" clId="{84F8641B-6342-3041-9AFF-0071B7FA97A6}"/>
    <pc:docChg chg="undo custSel modSld">
      <pc:chgData name="ADRIÁN CACHO MARTÍNEZ" userId="906f5bc1-cc79-414d-be7e-3c66477ceea3" providerId="ADAL" clId="{84F8641B-6342-3041-9AFF-0071B7FA97A6}" dt="2022-12-01T15:34:29.871" v="39" actId="1076"/>
      <pc:docMkLst>
        <pc:docMk/>
      </pc:docMkLst>
      <pc:sldChg chg="modSp">
        <pc:chgData name="ADRIÁN CACHO MARTÍNEZ" userId="906f5bc1-cc79-414d-be7e-3c66477ceea3" providerId="ADAL" clId="{84F8641B-6342-3041-9AFF-0071B7FA97A6}" dt="2022-12-01T15:34:29.871" v="39" actId="1076"/>
        <pc:sldMkLst>
          <pc:docMk/>
          <pc:sldMk cId="185355140" sldId="261"/>
        </pc:sldMkLst>
        <pc:picChg chg="mod">
          <ac:chgData name="ADRIÁN CACHO MARTÍNEZ" userId="906f5bc1-cc79-414d-be7e-3c66477ceea3" providerId="ADAL" clId="{84F8641B-6342-3041-9AFF-0071B7FA97A6}" dt="2022-12-01T15:34:29.871" v="39" actId="1076"/>
          <ac:picMkLst>
            <pc:docMk/>
            <pc:sldMk cId="185355140" sldId="261"/>
            <ac:picMk id="5" creationId="{FBCDF82C-4B82-4FCF-95F3-616298CBE563}"/>
          </ac:picMkLst>
        </pc:picChg>
      </pc:sldChg>
      <pc:sldChg chg="addSp delSp modSp mod setBg">
        <pc:chgData name="ADRIÁN CACHO MARTÍNEZ" userId="906f5bc1-cc79-414d-be7e-3c66477ceea3" providerId="ADAL" clId="{84F8641B-6342-3041-9AFF-0071B7FA97A6}" dt="2022-12-01T15:34:14.591" v="36" actId="1076"/>
        <pc:sldMkLst>
          <pc:docMk/>
          <pc:sldMk cId="659743336" sldId="262"/>
        </pc:sldMkLst>
        <pc:spChg chg="mod">
          <ac:chgData name="ADRIÁN CACHO MARTÍNEZ" userId="906f5bc1-cc79-414d-be7e-3c66477ceea3" providerId="ADAL" clId="{84F8641B-6342-3041-9AFF-0071B7FA97A6}" dt="2022-12-01T15:33:56.804" v="32" actId="26606"/>
          <ac:spMkLst>
            <pc:docMk/>
            <pc:sldMk cId="659743336" sldId="262"/>
            <ac:spMk id="2" creationId="{FBD95C9D-38D5-45BF-93BD-C982E4D0B15A}"/>
          </ac:spMkLst>
        </pc:spChg>
        <pc:spChg chg="del mod">
          <ac:chgData name="ADRIÁN CACHO MARTÍNEZ" userId="906f5bc1-cc79-414d-be7e-3c66477ceea3" providerId="ADAL" clId="{84F8641B-6342-3041-9AFF-0071B7FA97A6}" dt="2022-12-01T15:22:35.790" v="7" actId="478"/>
          <ac:spMkLst>
            <pc:docMk/>
            <pc:sldMk cId="659743336" sldId="262"/>
            <ac:spMk id="3" creationId="{EDA65248-CC90-423D-B546-12BB9BA6DB87}"/>
          </ac:spMkLst>
        </pc:spChg>
        <pc:spChg chg="add mod">
          <ac:chgData name="ADRIÁN CACHO MARTÍNEZ" userId="906f5bc1-cc79-414d-be7e-3c66477ceea3" providerId="ADAL" clId="{84F8641B-6342-3041-9AFF-0071B7FA97A6}" dt="2022-12-01T15:33:56.804" v="32" actId="26606"/>
          <ac:spMkLst>
            <pc:docMk/>
            <pc:sldMk cId="659743336" sldId="262"/>
            <ac:spMk id="5" creationId="{83F69E8A-C945-0086-9714-518B9AACF161}"/>
          </ac:spMkLst>
        </pc:spChg>
        <pc:spChg chg="add">
          <ac:chgData name="ADRIÁN CACHO MARTÍNEZ" userId="906f5bc1-cc79-414d-be7e-3c66477ceea3" providerId="ADAL" clId="{84F8641B-6342-3041-9AFF-0071B7FA97A6}" dt="2022-12-01T15:33:56.804" v="32" actId="26606"/>
          <ac:spMkLst>
            <pc:docMk/>
            <pc:sldMk cId="659743336" sldId="262"/>
            <ac:spMk id="11" creationId="{C8A3C342-1D03-412F-8DD3-BF519E8E0AE9}"/>
          </ac:spMkLst>
        </pc:spChg>
        <pc:spChg chg="add">
          <ac:chgData name="ADRIÁN CACHO MARTÍNEZ" userId="906f5bc1-cc79-414d-be7e-3c66477ceea3" providerId="ADAL" clId="{84F8641B-6342-3041-9AFF-0071B7FA97A6}" dt="2022-12-01T15:33:56.804" v="32" actId="26606"/>
          <ac:spMkLst>
            <pc:docMk/>
            <pc:sldMk cId="659743336" sldId="262"/>
            <ac:spMk id="13" creationId="{81CC9B02-E087-4350-AEBD-2C3CF001AF01}"/>
          </ac:spMkLst>
        </pc:spChg>
        <pc:picChg chg="add mod">
          <ac:chgData name="ADRIÁN CACHO MARTÍNEZ" userId="906f5bc1-cc79-414d-be7e-3c66477ceea3" providerId="ADAL" clId="{84F8641B-6342-3041-9AFF-0071B7FA97A6}" dt="2022-12-01T15:33:56.804" v="32" actId="26606"/>
          <ac:picMkLst>
            <pc:docMk/>
            <pc:sldMk cId="659743336" sldId="262"/>
            <ac:picMk id="6" creationId="{C509BA42-C947-0E48-8DB2-43B317F6C3B6}"/>
          </ac:picMkLst>
        </pc:picChg>
        <pc:picChg chg="add mod">
          <ac:chgData name="ADRIÁN CACHO MARTÍNEZ" userId="906f5bc1-cc79-414d-be7e-3c66477ceea3" providerId="ADAL" clId="{84F8641B-6342-3041-9AFF-0071B7FA97A6}" dt="2022-12-01T15:34:14.591" v="36" actId="1076"/>
          <ac:picMkLst>
            <pc:docMk/>
            <pc:sldMk cId="659743336" sldId="262"/>
            <ac:picMk id="8" creationId="{B43D4477-16BE-CC3E-5FED-B48D72396789}"/>
          </ac:picMkLst>
        </pc:picChg>
      </pc:sldChg>
    </pc:docChg>
  </pc:docChgLst>
  <pc:docChgLst>
    <pc:chgData name="ADRIÁN CACHO MARTÍNEZ" userId="906f5bc1-cc79-414d-be7e-3c66477ceea3" providerId="ADAL" clId="{F168F97D-EC3D-4712-ADA9-19A98B797F9E}"/>
    <pc:docChg chg="undo custSel addSld delSld modSld">
      <pc:chgData name="ADRIÁN CACHO MARTÍNEZ" userId="906f5bc1-cc79-414d-be7e-3c66477ceea3" providerId="ADAL" clId="{F168F97D-EC3D-4712-ADA9-19A98B797F9E}" dt="2022-11-29T10:09:47.205" v="856" actId="27636"/>
      <pc:docMkLst>
        <pc:docMk/>
      </pc:docMkLst>
      <pc:sldChg chg="addSp modSp">
        <pc:chgData name="ADRIÁN CACHO MARTÍNEZ" userId="906f5bc1-cc79-414d-be7e-3c66477ceea3" providerId="ADAL" clId="{F168F97D-EC3D-4712-ADA9-19A98B797F9E}" dt="2022-11-29T09:43:58.499" v="349" actId="1076"/>
        <pc:sldMkLst>
          <pc:docMk/>
          <pc:sldMk cId="3807533085" sldId="256"/>
        </pc:sldMkLst>
        <pc:spChg chg="mod">
          <ac:chgData name="ADRIÁN CACHO MARTÍNEZ" userId="906f5bc1-cc79-414d-be7e-3c66477ceea3" providerId="ADAL" clId="{F168F97D-EC3D-4712-ADA9-19A98B797F9E}" dt="2022-11-29T09:43:58.499" v="349" actId="1076"/>
          <ac:spMkLst>
            <pc:docMk/>
            <pc:sldMk cId="3807533085" sldId="256"/>
            <ac:spMk id="2" creationId="{06C112CE-8CA4-4FEE-A97D-6FD7E1910CC8}"/>
          </ac:spMkLst>
        </pc:spChg>
        <pc:spChg chg="mod">
          <ac:chgData name="ADRIÁN CACHO MARTÍNEZ" userId="906f5bc1-cc79-414d-be7e-3c66477ceea3" providerId="ADAL" clId="{F168F97D-EC3D-4712-ADA9-19A98B797F9E}" dt="2022-11-29T09:28:46.532" v="1" actId="20577"/>
          <ac:spMkLst>
            <pc:docMk/>
            <pc:sldMk cId="3807533085" sldId="256"/>
            <ac:spMk id="3" creationId="{866FA652-076F-4A95-A0D7-10D6538921DE}"/>
          </ac:spMkLst>
        </pc:spChg>
        <pc:picChg chg="add mod">
          <ac:chgData name="ADRIÁN CACHO MARTÍNEZ" userId="906f5bc1-cc79-414d-be7e-3c66477ceea3" providerId="ADAL" clId="{F168F97D-EC3D-4712-ADA9-19A98B797F9E}" dt="2022-11-29T09:43:55.084" v="348" actId="1076"/>
          <ac:picMkLst>
            <pc:docMk/>
            <pc:sldMk cId="3807533085" sldId="256"/>
            <ac:picMk id="5" creationId="{3DF65479-CB37-4707-8E1A-7DBCA94EB5A9}"/>
          </ac:picMkLst>
        </pc:picChg>
      </pc:sldChg>
      <pc:sldChg chg="addSp delSp modSp">
        <pc:chgData name="ADRIÁN CACHO MARTÍNEZ" userId="906f5bc1-cc79-414d-be7e-3c66477ceea3" providerId="ADAL" clId="{F168F97D-EC3D-4712-ADA9-19A98B797F9E}" dt="2022-11-29T09:49:57.602" v="459"/>
        <pc:sldMkLst>
          <pc:docMk/>
          <pc:sldMk cId="1279969496" sldId="257"/>
        </pc:sldMkLst>
        <pc:spChg chg="add del mod">
          <ac:chgData name="ADRIÁN CACHO MARTÍNEZ" userId="906f5bc1-cc79-414d-be7e-3c66477ceea3" providerId="ADAL" clId="{F168F97D-EC3D-4712-ADA9-19A98B797F9E}" dt="2022-11-29T09:34:14.688" v="36" actId="11529"/>
          <ac:spMkLst>
            <pc:docMk/>
            <pc:sldMk cId="1279969496" sldId="257"/>
            <ac:spMk id="21" creationId="{8CB3F233-34C0-4665-9C36-398C57E5D969}"/>
          </ac:spMkLst>
        </pc:spChg>
        <pc:spChg chg="add del mod">
          <ac:chgData name="ADRIÁN CACHO MARTÍNEZ" userId="906f5bc1-cc79-414d-be7e-3c66477ceea3" providerId="ADAL" clId="{F168F97D-EC3D-4712-ADA9-19A98B797F9E}" dt="2022-11-29T09:34:14.262" v="35" actId="11529"/>
          <ac:spMkLst>
            <pc:docMk/>
            <pc:sldMk cId="1279969496" sldId="257"/>
            <ac:spMk id="22" creationId="{0E4DF329-DB03-447D-9838-1D61A5160440}"/>
          </ac:spMkLst>
        </pc:spChg>
        <pc:spChg chg="add del mod">
          <ac:chgData name="ADRIÁN CACHO MARTÍNEZ" userId="906f5bc1-cc79-414d-be7e-3c66477ceea3" providerId="ADAL" clId="{F168F97D-EC3D-4712-ADA9-19A98B797F9E}" dt="2022-11-29T09:34:13.849" v="34" actId="11529"/>
          <ac:spMkLst>
            <pc:docMk/>
            <pc:sldMk cId="1279969496" sldId="257"/>
            <ac:spMk id="23" creationId="{E8C81FBC-7E3D-48FD-BF37-D628DDBAC1C0}"/>
          </ac:spMkLst>
        </pc:spChg>
        <pc:spChg chg="add del mod">
          <ac:chgData name="ADRIÁN CACHO MARTÍNEZ" userId="906f5bc1-cc79-414d-be7e-3c66477ceea3" providerId="ADAL" clId="{F168F97D-EC3D-4712-ADA9-19A98B797F9E}" dt="2022-11-29T09:37:21.484" v="71"/>
          <ac:spMkLst>
            <pc:docMk/>
            <pc:sldMk cId="1279969496" sldId="257"/>
            <ac:spMk id="24" creationId="{17ADC633-7EE3-4BA7-A17C-E58E3BB55F0A}"/>
          </ac:spMkLst>
        </pc:spChg>
        <pc:spChg chg="add mod">
          <ac:chgData name="ADRIÁN CACHO MARTÍNEZ" userId="906f5bc1-cc79-414d-be7e-3c66477ceea3" providerId="ADAL" clId="{F168F97D-EC3D-4712-ADA9-19A98B797F9E}" dt="2022-11-29T09:47:32.192" v="396" actId="20577"/>
          <ac:spMkLst>
            <pc:docMk/>
            <pc:sldMk cId="1279969496" sldId="257"/>
            <ac:spMk id="25" creationId="{41D7C5D1-D758-434E-98DB-935F63C730DE}"/>
          </ac:spMkLst>
        </pc:spChg>
        <pc:spChg chg="add mod">
          <ac:chgData name="ADRIÁN CACHO MARTÍNEZ" userId="906f5bc1-cc79-414d-be7e-3c66477ceea3" providerId="ADAL" clId="{F168F97D-EC3D-4712-ADA9-19A98B797F9E}" dt="2022-11-29T09:46:42.408" v="380" actId="20577"/>
          <ac:spMkLst>
            <pc:docMk/>
            <pc:sldMk cId="1279969496" sldId="257"/>
            <ac:spMk id="26" creationId="{A0BFD6C9-4AC3-42ED-88B3-51B08177639B}"/>
          </ac:spMkLst>
        </pc:spChg>
        <pc:spChg chg="add mod">
          <ac:chgData name="ADRIÁN CACHO MARTÍNEZ" userId="906f5bc1-cc79-414d-be7e-3c66477ceea3" providerId="ADAL" clId="{F168F97D-EC3D-4712-ADA9-19A98B797F9E}" dt="2022-11-29T09:46:37.640" v="368" actId="20577"/>
          <ac:spMkLst>
            <pc:docMk/>
            <pc:sldMk cId="1279969496" sldId="257"/>
            <ac:spMk id="27" creationId="{2E57F912-1ADB-4163-A87F-941FB6B568D1}"/>
          </ac:spMkLst>
        </pc:spChg>
        <pc:spChg chg="add mod">
          <ac:chgData name="ADRIÁN CACHO MARTÍNEZ" userId="906f5bc1-cc79-414d-be7e-3c66477ceea3" providerId="ADAL" clId="{F168F97D-EC3D-4712-ADA9-19A98B797F9E}" dt="2022-11-29T09:46:45.688" v="388" actId="20577"/>
          <ac:spMkLst>
            <pc:docMk/>
            <pc:sldMk cId="1279969496" sldId="257"/>
            <ac:spMk id="28" creationId="{D1842171-B174-419D-9D3F-345B75EC6853}"/>
          </ac:spMkLst>
        </pc:spChg>
        <pc:spChg chg="add mod">
          <ac:chgData name="ADRIÁN CACHO MARTÍNEZ" userId="906f5bc1-cc79-414d-be7e-3c66477ceea3" providerId="ADAL" clId="{F168F97D-EC3D-4712-ADA9-19A98B797F9E}" dt="2022-11-29T09:49:20.670" v="455" actId="207"/>
          <ac:spMkLst>
            <pc:docMk/>
            <pc:sldMk cId="1279969496" sldId="257"/>
            <ac:spMk id="42" creationId="{3D6D1834-EE82-4573-B254-EF1A9B0D4FD2}"/>
          </ac:spMkLst>
        </pc:spChg>
        <pc:picChg chg="add del mod">
          <ac:chgData name="ADRIÁN CACHO MARTÍNEZ" userId="906f5bc1-cc79-414d-be7e-3c66477ceea3" providerId="ADAL" clId="{F168F97D-EC3D-4712-ADA9-19A98B797F9E}" dt="2022-11-29T09:36:10.486" v="51"/>
          <ac:picMkLst>
            <pc:docMk/>
            <pc:sldMk cId="1279969496" sldId="257"/>
            <ac:picMk id="30" creationId="{E30545ED-954A-4486-ABF0-568724FB57DA}"/>
          </ac:picMkLst>
        </pc:picChg>
        <pc:picChg chg="add mod">
          <ac:chgData name="ADRIÁN CACHO MARTÍNEZ" userId="906f5bc1-cc79-414d-be7e-3c66477ceea3" providerId="ADAL" clId="{F168F97D-EC3D-4712-ADA9-19A98B797F9E}" dt="2022-11-29T09:49:38.563" v="456"/>
          <ac:picMkLst>
            <pc:docMk/>
            <pc:sldMk cId="1279969496" sldId="257"/>
            <ac:picMk id="38" creationId="{BF13B031-4C9F-4D97-8CD5-207899F77C46}"/>
          </ac:picMkLst>
        </pc:picChg>
        <pc:picChg chg="add mod">
          <ac:chgData name="ADRIÁN CACHO MARTÍNEZ" userId="906f5bc1-cc79-414d-be7e-3c66477ceea3" providerId="ADAL" clId="{F168F97D-EC3D-4712-ADA9-19A98B797F9E}" dt="2022-11-29T09:49:44.585" v="457"/>
          <ac:picMkLst>
            <pc:docMk/>
            <pc:sldMk cId="1279969496" sldId="257"/>
            <ac:picMk id="39" creationId="{7AE6F5FF-5009-4A37-821E-76226633C318}"/>
          </ac:picMkLst>
        </pc:picChg>
        <pc:picChg chg="add mod">
          <ac:chgData name="ADRIÁN CACHO MARTÍNEZ" userId="906f5bc1-cc79-414d-be7e-3c66477ceea3" providerId="ADAL" clId="{F168F97D-EC3D-4712-ADA9-19A98B797F9E}" dt="2022-11-29T09:49:57.602" v="459"/>
          <ac:picMkLst>
            <pc:docMk/>
            <pc:sldMk cId="1279969496" sldId="257"/>
            <ac:picMk id="40" creationId="{0A311916-CB4B-4394-B5A5-98E65663E11A}"/>
          </ac:picMkLst>
        </pc:picChg>
        <pc:picChg chg="add mod">
          <ac:chgData name="ADRIÁN CACHO MARTÍNEZ" userId="906f5bc1-cc79-414d-be7e-3c66477ceea3" providerId="ADAL" clId="{F168F97D-EC3D-4712-ADA9-19A98B797F9E}" dt="2022-11-29T09:49:51.649" v="458"/>
          <ac:picMkLst>
            <pc:docMk/>
            <pc:sldMk cId="1279969496" sldId="257"/>
            <ac:picMk id="41" creationId="{340F471F-CED9-40BE-8E81-B50DE72C20EB}"/>
          </ac:picMkLst>
        </pc:picChg>
        <pc:cxnChg chg="add del mod">
          <ac:chgData name="ADRIÁN CACHO MARTÍNEZ" userId="906f5bc1-cc79-414d-be7e-3c66477ceea3" providerId="ADAL" clId="{F168F97D-EC3D-4712-ADA9-19A98B797F9E}" dt="2022-11-29T09:28:59.490" v="3"/>
          <ac:cxnSpMkLst>
            <pc:docMk/>
            <pc:sldMk cId="1279969496" sldId="257"/>
            <ac:cxnSpMk id="4" creationId="{0F2EFE4A-1A7D-46B7-A238-C2B71FA04BEB}"/>
          </ac:cxnSpMkLst>
        </pc:cxnChg>
        <pc:cxnChg chg="add mod">
          <ac:chgData name="ADRIÁN CACHO MARTÍNEZ" userId="906f5bc1-cc79-414d-be7e-3c66477ceea3" providerId="ADAL" clId="{F168F97D-EC3D-4712-ADA9-19A98B797F9E}" dt="2022-11-29T09:42:21.544" v="258" actId="14100"/>
          <ac:cxnSpMkLst>
            <pc:docMk/>
            <pc:sldMk cId="1279969496" sldId="257"/>
            <ac:cxnSpMk id="6" creationId="{B52EA477-B89C-41BF-82E7-B52790CA8FBC}"/>
          </ac:cxnSpMkLst>
        </pc:cxnChg>
        <pc:cxnChg chg="add del mod">
          <ac:chgData name="ADRIÁN CACHO MARTÍNEZ" userId="906f5bc1-cc79-414d-be7e-3c66477ceea3" providerId="ADAL" clId="{F168F97D-EC3D-4712-ADA9-19A98B797F9E}" dt="2022-11-29T09:37:24.125" v="72"/>
          <ac:cxnSpMkLst>
            <pc:docMk/>
            <pc:sldMk cId="1279969496" sldId="257"/>
            <ac:cxnSpMk id="10" creationId="{1F913B91-4D39-41D4-BEAC-FA86FC1F84E4}"/>
          </ac:cxnSpMkLst>
        </pc:cxnChg>
        <pc:cxnChg chg="add mod">
          <ac:chgData name="ADRIÁN CACHO MARTÍNEZ" userId="906f5bc1-cc79-414d-be7e-3c66477ceea3" providerId="ADAL" clId="{F168F97D-EC3D-4712-ADA9-19A98B797F9E}" dt="2022-11-29T09:30:45.305" v="15" actId="13822"/>
          <ac:cxnSpMkLst>
            <pc:docMk/>
            <pc:sldMk cId="1279969496" sldId="257"/>
            <ac:cxnSpMk id="14" creationId="{00630B07-92FD-41E0-AAF5-870C28F46A4D}"/>
          </ac:cxnSpMkLst>
        </pc:cxnChg>
        <pc:cxnChg chg="add mod">
          <ac:chgData name="ADRIÁN CACHO MARTÍNEZ" userId="906f5bc1-cc79-414d-be7e-3c66477ceea3" providerId="ADAL" clId="{F168F97D-EC3D-4712-ADA9-19A98B797F9E}" dt="2022-11-29T09:42:07.801" v="255" actId="14100"/>
          <ac:cxnSpMkLst>
            <pc:docMk/>
            <pc:sldMk cId="1279969496" sldId="257"/>
            <ac:cxnSpMk id="16" creationId="{EA6B9D75-D943-4761-BDB2-5A686A16A393}"/>
          </ac:cxnSpMkLst>
        </pc:cxnChg>
        <pc:cxnChg chg="add mod">
          <ac:chgData name="ADRIÁN CACHO MARTÍNEZ" userId="906f5bc1-cc79-414d-be7e-3c66477ceea3" providerId="ADAL" clId="{F168F97D-EC3D-4712-ADA9-19A98B797F9E}" dt="2022-11-29T09:42:26.967" v="260" actId="1076"/>
          <ac:cxnSpMkLst>
            <pc:docMk/>
            <pc:sldMk cId="1279969496" sldId="257"/>
            <ac:cxnSpMk id="18" creationId="{0DC207FF-D32A-49FB-8F71-BA78AF6E42A4}"/>
          </ac:cxnSpMkLst>
        </pc:cxnChg>
      </pc:sldChg>
      <pc:sldChg chg="addSp modSp add del">
        <pc:chgData name="ADRIÁN CACHO MARTÍNEZ" userId="906f5bc1-cc79-414d-be7e-3c66477ceea3" providerId="ADAL" clId="{F168F97D-EC3D-4712-ADA9-19A98B797F9E}" dt="2022-11-29T09:44:32.329" v="351" actId="2696"/>
        <pc:sldMkLst>
          <pc:docMk/>
          <pc:sldMk cId="2931839576" sldId="258"/>
        </pc:sldMkLst>
        <pc:picChg chg="add mod">
          <ac:chgData name="ADRIÁN CACHO MARTÍNEZ" userId="906f5bc1-cc79-414d-be7e-3c66477ceea3" providerId="ADAL" clId="{F168F97D-EC3D-4712-ADA9-19A98B797F9E}" dt="2022-11-29T09:38:32.899" v="138" actId="1076"/>
          <ac:picMkLst>
            <pc:docMk/>
            <pc:sldMk cId="2931839576" sldId="258"/>
            <ac:picMk id="3" creationId="{FD1F1436-D828-48AC-AF77-D6B8D6FAD1E2}"/>
          </ac:picMkLst>
        </pc:picChg>
      </pc:sldChg>
      <pc:sldChg chg="addSp modSp add">
        <pc:chgData name="ADRIÁN CACHO MARTÍNEZ" userId="906f5bc1-cc79-414d-be7e-3c66477ceea3" providerId="ADAL" clId="{F168F97D-EC3D-4712-ADA9-19A98B797F9E}" dt="2022-11-29T10:01:39.312" v="700" actId="1076"/>
        <pc:sldMkLst>
          <pc:docMk/>
          <pc:sldMk cId="2730095384" sldId="259"/>
        </pc:sldMkLst>
        <pc:spChg chg="mod">
          <ac:chgData name="ADRIÁN CACHO MARTÍNEZ" userId="906f5bc1-cc79-414d-be7e-3c66477ceea3" providerId="ADAL" clId="{F168F97D-EC3D-4712-ADA9-19A98B797F9E}" dt="2022-11-29T10:00:20.336" v="678" actId="20577"/>
          <ac:spMkLst>
            <pc:docMk/>
            <pc:sldMk cId="2730095384" sldId="259"/>
            <ac:spMk id="2" creationId="{E03E1274-95E3-496A-85FA-70E6CE190D6D}"/>
          </ac:spMkLst>
        </pc:spChg>
        <pc:spChg chg="mod">
          <ac:chgData name="ADRIÁN CACHO MARTÍNEZ" userId="906f5bc1-cc79-414d-be7e-3c66477ceea3" providerId="ADAL" clId="{F168F97D-EC3D-4712-ADA9-19A98B797F9E}" dt="2022-11-29T10:00:46.393" v="686" actId="27636"/>
          <ac:spMkLst>
            <pc:docMk/>
            <pc:sldMk cId="2730095384" sldId="259"/>
            <ac:spMk id="3" creationId="{AE0D2483-9CEA-4EEE-B871-E44ABBC6929D}"/>
          </ac:spMkLst>
        </pc:spChg>
        <pc:picChg chg="add mod">
          <ac:chgData name="ADRIÁN CACHO MARTÍNEZ" userId="906f5bc1-cc79-414d-be7e-3c66477ceea3" providerId="ADAL" clId="{F168F97D-EC3D-4712-ADA9-19A98B797F9E}" dt="2022-11-29T10:01:34" v="699" actId="1076"/>
          <ac:picMkLst>
            <pc:docMk/>
            <pc:sldMk cId="2730095384" sldId="259"/>
            <ac:picMk id="5" creationId="{2EB7935A-5C16-48AD-8141-E7FCFF4EED97}"/>
          </ac:picMkLst>
        </pc:picChg>
        <pc:picChg chg="add mod">
          <ac:chgData name="ADRIÁN CACHO MARTÍNEZ" userId="906f5bc1-cc79-414d-be7e-3c66477ceea3" providerId="ADAL" clId="{F168F97D-EC3D-4712-ADA9-19A98B797F9E}" dt="2022-11-29T10:01:39.312" v="700" actId="1076"/>
          <ac:picMkLst>
            <pc:docMk/>
            <pc:sldMk cId="2730095384" sldId="259"/>
            <ac:picMk id="7" creationId="{26C3A8EB-C50B-4A64-9AB9-BBE3D5DCB5A3}"/>
          </ac:picMkLst>
        </pc:picChg>
      </pc:sldChg>
      <pc:sldChg chg="addSp delSp modSp add">
        <pc:chgData name="ADRIÁN CACHO MARTÍNEZ" userId="906f5bc1-cc79-414d-be7e-3c66477ceea3" providerId="ADAL" clId="{F168F97D-EC3D-4712-ADA9-19A98B797F9E}" dt="2022-11-29T10:09:47.205" v="856" actId="27636"/>
        <pc:sldMkLst>
          <pc:docMk/>
          <pc:sldMk cId="577302517" sldId="260"/>
        </pc:sldMkLst>
        <pc:spChg chg="mod">
          <ac:chgData name="ADRIÁN CACHO MARTÍNEZ" userId="906f5bc1-cc79-414d-be7e-3c66477ceea3" providerId="ADAL" clId="{F168F97D-EC3D-4712-ADA9-19A98B797F9E}" dt="2022-11-29T09:50:54.686" v="514" actId="20577"/>
          <ac:spMkLst>
            <pc:docMk/>
            <pc:sldMk cId="577302517" sldId="260"/>
            <ac:spMk id="2" creationId="{B86ED84C-BC76-46AA-AD48-F5AD3233B990}"/>
          </ac:spMkLst>
        </pc:spChg>
        <pc:spChg chg="del mod">
          <ac:chgData name="ADRIÁN CACHO MARTÍNEZ" userId="906f5bc1-cc79-414d-be7e-3c66477ceea3" providerId="ADAL" clId="{F168F97D-EC3D-4712-ADA9-19A98B797F9E}" dt="2022-11-29T09:53:31.169" v="533"/>
          <ac:spMkLst>
            <pc:docMk/>
            <pc:sldMk cId="577302517" sldId="260"/>
            <ac:spMk id="3" creationId="{349A6ED9-7311-485E-A931-B4B78FC03C67}"/>
          </ac:spMkLst>
        </pc:spChg>
        <pc:spChg chg="add mod">
          <ac:chgData name="ADRIÁN CACHO MARTÍNEZ" userId="906f5bc1-cc79-414d-be7e-3c66477ceea3" providerId="ADAL" clId="{F168F97D-EC3D-4712-ADA9-19A98B797F9E}" dt="2022-11-29T10:09:47.205" v="856" actId="27636"/>
          <ac:spMkLst>
            <pc:docMk/>
            <pc:sldMk cId="577302517" sldId="260"/>
            <ac:spMk id="5" creationId="{0B8E3486-A101-42B2-B1F0-32A9E6BEC3C5}"/>
          </ac:spMkLst>
        </pc:spChg>
        <pc:picChg chg="add del mod">
          <ac:chgData name="ADRIÁN CACHO MARTÍNEZ" userId="906f5bc1-cc79-414d-be7e-3c66477ceea3" providerId="ADAL" clId="{F168F97D-EC3D-4712-ADA9-19A98B797F9E}" dt="2022-11-29T09:53:37.112" v="534"/>
          <ac:picMkLst>
            <pc:docMk/>
            <pc:sldMk cId="577302517" sldId="260"/>
            <ac:picMk id="4" creationId="{F13FDD74-A5C0-482A-9158-E831C64DD6DE}"/>
          </ac:picMkLst>
        </pc:picChg>
        <pc:picChg chg="add mod">
          <ac:chgData name="ADRIÁN CACHO MARTÍNEZ" userId="906f5bc1-cc79-414d-be7e-3c66477ceea3" providerId="ADAL" clId="{F168F97D-EC3D-4712-ADA9-19A98B797F9E}" dt="2022-11-29T09:59:05.538" v="578" actId="1076"/>
          <ac:picMkLst>
            <pc:docMk/>
            <pc:sldMk cId="577302517" sldId="260"/>
            <ac:picMk id="7" creationId="{B22A7459-E5B7-4D5E-B960-2CB8D6648E9C}"/>
          </ac:picMkLst>
        </pc:picChg>
        <pc:picChg chg="add mod">
          <ac:chgData name="ADRIÁN CACHO MARTÍNEZ" userId="906f5bc1-cc79-414d-be7e-3c66477ceea3" providerId="ADAL" clId="{F168F97D-EC3D-4712-ADA9-19A98B797F9E}" dt="2022-11-29T09:59:07.474" v="579" actId="1076"/>
          <ac:picMkLst>
            <pc:docMk/>
            <pc:sldMk cId="577302517" sldId="260"/>
            <ac:picMk id="9" creationId="{BDAAA393-A44B-4EAA-8429-871D9EDA8234}"/>
          </ac:picMkLst>
        </pc:picChg>
      </pc:sldChg>
      <pc:sldChg chg="addSp delSp modSp add">
        <pc:chgData name="ADRIÁN CACHO MARTÍNEZ" userId="906f5bc1-cc79-414d-be7e-3c66477ceea3" providerId="ADAL" clId="{F168F97D-EC3D-4712-ADA9-19A98B797F9E}" dt="2022-11-29T10:03:32.637" v="720"/>
        <pc:sldMkLst>
          <pc:docMk/>
          <pc:sldMk cId="185355140" sldId="261"/>
        </pc:sldMkLst>
        <pc:spChg chg="mod">
          <ac:chgData name="ADRIÁN CACHO MARTÍNEZ" userId="906f5bc1-cc79-414d-be7e-3c66477ceea3" providerId="ADAL" clId="{F168F97D-EC3D-4712-ADA9-19A98B797F9E}" dt="2022-11-29T10:00:00.879" v="644" actId="20577"/>
          <ac:spMkLst>
            <pc:docMk/>
            <pc:sldMk cId="185355140" sldId="261"/>
            <ac:spMk id="2" creationId="{095DE979-F48A-4C79-86C9-536001414AE8}"/>
          </ac:spMkLst>
        </pc:spChg>
        <pc:spChg chg="mod">
          <ac:chgData name="ADRIÁN CACHO MARTÍNEZ" userId="906f5bc1-cc79-414d-be7e-3c66477ceea3" providerId="ADAL" clId="{F168F97D-EC3D-4712-ADA9-19A98B797F9E}" dt="2022-11-29T10:02:08.144" v="707" actId="1076"/>
          <ac:spMkLst>
            <pc:docMk/>
            <pc:sldMk cId="185355140" sldId="261"/>
            <ac:spMk id="3" creationId="{F928E36A-01A8-4201-A45B-ED0D2D2CB3CC}"/>
          </ac:spMkLst>
        </pc:spChg>
        <pc:picChg chg="add mod">
          <ac:chgData name="ADRIÁN CACHO MARTÍNEZ" userId="906f5bc1-cc79-414d-be7e-3c66477ceea3" providerId="ADAL" clId="{F168F97D-EC3D-4712-ADA9-19A98B797F9E}" dt="2022-11-29T10:03:05.025" v="715" actId="1076"/>
          <ac:picMkLst>
            <pc:docMk/>
            <pc:sldMk cId="185355140" sldId="261"/>
            <ac:picMk id="5" creationId="{FBCDF82C-4B82-4FCF-95F3-616298CBE563}"/>
          </ac:picMkLst>
        </pc:picChg>
        <pc:picChg chg="add del mod">
          <ac:chgData name="ADRIÁN CACHO MARTÍNEZ" userId="906f5bc1-cc79-414d-be7e-3c66477ceea3" providerId="ADAL" clId="{F168F97D-EC3D-4712-ADA9-19A98B797F9E}" dt="2022-11-29T10:02:58.865" v="712"/>
          <ac:picMkLst>
            <pc:docMk/>
            <pc:sldMk cId="185355140" sldId="261"/>
            <ac:picMk id="7" creationId="{564D25B5-75F4-45B6-91C0-759B33BA16D4}"/>
          </ac:picMkLst>
        </pc:picChg>
        <pc:picChg chg="add mod">
          <ac:chgData name="ADRIÁN CACHO MARTÍNEZ" userId="906f5bc1-cc79-414d-be7e-3c66477ceea3" providerId="ADAL" clId="{F168F97D-EC3D-4712-ADA9-19A98B797F9E}" dt="2022-11-29T10:03:32.637" v="720"/>
          <ac:picMkLst>
            <pc:docMk/>
            <pc:sldMk cId="185355140" sldId="261"/>
            <ac:picMk id="9" creationId="{629F364E-E77C-48F5-A435-FED2E4DD6921}"/>
          </ac:picMkLst>
        </pc:picChg>
      </pc:sldChg>
      <pc:sldChg chg="add del">
        <pc:chgData name="ADRIÁN CACHO MARTÍNEZ" userId="906f5bc1-cc79-414d-be7e-3c66477ceea3" providerId="ADAL" clId="{F168F97D-EC3D-4712-ADA9-19A98B797F9E}" dt="2022-11-29T09:44:53.482" v="355" actId="2696"/>
        <pc:sldMkLst>
          <pc:docMk/>
          <pc:sldMk cId="10089059" sldId="262"/>
        </pc:sldMkLst>
      </pc:sldChg>
      <pc:sldChg chg="modSp add">
        <pc:chgData name="ADRIÁN CACHO MARTÍNEZ" userId="906f5bc1-cc79-414d-be7e-3c66477ceea3" providerId="ADAL" clId="{F168F97D-EC3D-4712-ADA9-19A98B797F9E}" dt="2022-11-29T09:59:28.993" v="621" actId="20577"/>
        <pc:sldMkLst>
          <pc:docMk/>
          <pc:sldMk cId="659743336" sldId="262"/>
        </pc:sldMkLst>
        <pc:spChg chg="mod">
          <ac:chgData name="ADRIÁN CACHO MARTÍNEZ" userId="906f5bc1-cc79-414d-be7e-3c66477ceea3" providerId="ADAL" clId="{F168F97D-EC3D-4712-ADA9-19A98B797F9E}" dt="2022-11-29T09:59:28.993" v="621" actId="20577"/>
          <ac:spMkLst>
            <pc:docMk/>
            <pc:sldMk cId="659743336" sldId="262"/>
            <ac:spMk id="2" creationId="{FBD95C9D-38D5-45BF-93BD-C982E4D0B15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B71672F-9159-4D9C-9123-6B0590D25152}" type="datetimeFigureOut">
              <a:rPr lang="es-ES" smtClean="0"/>
              <a:t>1/12/22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288464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B71672F-9159-4D9C-9123-6B0590D25152}" type="datetimeFigureOut">
              <a:rPr lang="es-ES" smtClean="0"/>
              <a:t>1/12/22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272193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DB71672F-9159-4D9C-9123-6B0590D25152}" type="datetimeFigureOut">
              <a:rPr lang="es-ES" smtClean="0"/>
              <a:t>1/12/22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3899593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DB71672F-9159-4D9C-9123-6B0590D25152}" type="datetimeFigureOut">
              <a:rPr lang="es-ES" smtClean="0"/>
              <a:t>1/12/22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0AEC08-1B36-49FF-9676-32F75BC343F2}" type="slidenum">
              <a:rPr lang="es-ES" smtClean="0"/>
              <a:t>‹Nº›</a:t>
            </a:fld>
            <a:endParaRPr lang="es-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76073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B71672F-9159-4D9C-9123-6B0590D25152}" type="datetimeFigureOut">
              <a:rPr lang="es-ES" smtClean="0"/>
              <a:t>1/12/22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1592954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B71672F-9159-4D9C-9123-6B0590D25152}" type="datetimeFigureOut">
              <a:rPr lang="es-ES" smtClean="0"/>
              <a:t>1/12/22</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579756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B71672F-9159-4D9C-9123-6B0590D25152}" type="datetimeFigureOut">
              <a:rPr lang="es-ES" smtClean="0"/>
              <a:t>1/12/22</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1159307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71672F-9159-4D9C-9123-6B0590D25152}" type="datetimeFigureOut">
              <a:rPr lang="es-ES" smtClean="0"/>
              <a:t>1/12/22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1569423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71672F-9159-4D9C-9123-6B0590D25152}" type="datetimeFigureOut">
              <a:rPr lang="es-ES" smtClean="0"/>
              <a:t>1/12/22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266679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DB71672F-9159-4D9C-9123-6B0590D25152}" type="datetimeFigureOut">
              <a:rPr lang="es-ES" smtClean="0"/>
              <a:t>1/12/22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341828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B71672F-9159-4D9C-9123-6B0590D25152}" type="datetimeFigureOut">
              <a:rPr lang="es-ES" smtClean="0"/>
              <a:t>1/12/22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258866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B71672F-9159-4D9C-9123-6B0590D25152}" type="datetimeFigureOut">
              <a:rPr lang="es-ES" smtClean="0"/>
              <a:t>1/12/22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59305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B71672F-9159-4D9C-9123-6B0590D25152}" type="datetimeFigureOut">
              <a:rPr lang="es-ES" smtClean="0"/>
              <a:t>1/12/22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296197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DB71672F-9159-4D9C-9123-6B0590D25152}" type="datetimeFigureOut">
              <a:rPr lang="es-ES" smtClean="0"/>
              <a:t>1/12/22</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27064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B71672F-9159-4D9C-9123-6B0590D25152}" type="datetimeFigureOut">
              <a:rPr lang="es-ES" smtClean="0"/>
              <a:t>1/12/22</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214092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7" name="Date Placeholder 4"/>
          <p:cNvSpPr>
            <a:spLocks noGrp="1"/>
          </p:cNvSpPr>
          <p:nvPr>
            <p:ph type="dt" sz="half" idx="10"/>
          </p:nvPr>
        </p:nvSpPr>
        <p:spPr/>
        <p:txBody>
          <a:bodyPr/>
          <a:lstStyle/>
          <a:p>
            <a:fld id="{DB71672F-9159-4D9C-9123-6B0590D25152}" type="datetimeFigureOut">
              <a:rPr lang="es-ES" smtClean="0"/>
              <a:t>1/12/22</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338474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B71672F-9159-4D9C-9123-6B0590D25152}" type="datetimeFigureOut">
              <a:rPr lang="es-ES" smtClean="0"/>
              <a:t>1/12/22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20AEC08-1B36-49FF-9676-32F75BC343F2}" type="slidenum">
              <a:rPr lang="es-ES" smtClean="0"/>
              <a:t>‹Nº›</a:t>
            </a:fld>
            <a:endParaRPr lang="es-ES"/>
          </a:p>
        </p:txBody>
      </p:sp>
    </p:spTree>
    <p:extLst>
      <p:ext uri="{BB962C8B-B14F-4D97-AF65-F5344CB8AC3E}">
        <p14:creationId xmlns:p14="http://schemas.microsoft.com/office/powerpoint/2010/main" val="290198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B71672F-9159-4D9C-9123-6B0590D25152}" type="datetimeFigureOut">
              <a:rPr lang="es-ES" smtClean="0"/>
              <a:t>1/12/22</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20AEC08-1B36-49FF-9676-32F75BC343F2}" type="slidenum">
              <a:rPr lang="es-ES" smtClean="0"/>
              <a:t>‹Nº›</a:t>
            </a:fld>
            <a:endParaRPr lang="es-ES"/>
          </a:p>
        </p:txBody>
      </p:sp>
    </p:spTree>
    <p:extLst>
      <p:ext uri="{BB962C8B-B14F-4D97-AF65-F5344CB8AC3E}">
        <p14:creationId xmlns:p14="http://schemas.microsoft.com/office/powerpoint/2010/main" val="36029127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112CE-8CA4-4FEE-A97D-6FD7E1910CC8}"/>
              </a:ext>
            </a:extLst>
          </p:cNvPr>
          <p:cNvSpPr>
            <a:spLocks noGrp="1"/>
          </p:cNvSpPr>
          <p:nvPr>
            <p:ph type="ctrTitle"/>
          </p:nvPr>
        </p:nvSpPr>
        <p:spPr>
          <a:xfrm>
            <a:off x="1154955" y="1020417"/>
            <a:ext cx="8825658" cy="3329581"/>
          </a:xfrm>
        </p:spPr>
        <p:txBody>
          <a:bodyPr/>
          <a:lstStyle/>
          <a:p>
            <a:r>
              <a:rPr lang="es-ES" dirty="0"/>
              <a:t>Los Materiales Pedagógicos</a:t>
            </a:r>
          </a:p>
        </p:txBody>
      </p:sp>
      <p:sp>
        <p:nvSpPr>
          <p:cNvPr id="3" name="Subtítulo 2">
            <a:extLst>
              <a:ext uri="{FF2B5EF4-FFF2-40B4-BE49-F238E27FC236}">
                <a16:creationId xmlns:a16="http://schemas.microsoft.com/office/drawing/2014/main" id="{866FA652-076F-4A95-A0D7-10D6538921DE}"/>
              </a:ext>
            </a:extLst>
          </p:cNvPr>
          <p:cNvSpPr>
            <a:spLocks noGrp="1"/>
          </p:cNvSpPr>
          <p:nvPr>
            <p:ph type="subTitle" idx="1"/>
          </p:nvPr>
        </p:nvSpPr>
        <p:spPr/>
        <p:txBody>
          <a:bodyPr/>
          <a:lstStyle/>
          <a:p>
            <a:r>
              <a:rPr lang="es-ES" dirty="0"/>
              <a:t>POR ADRIAN CACHO MARTÍNEZ</a:t>
            </a:r>
          </a:p>
        </p:txBody>
      </p:sp>
      <p:pic>
        <p:nvPicPr>
          <p:cNvPr id="5" name="Imagen 4">
            <a:extLst>
              <a:ext uri="{FF2B5EF4-FFF2-40B4-BE49-F238E27FC236}">
                <a16:creationId xmlns:a16="http://schemas.microsoft.com/office/drawing/2014/main" id="{3DF65479-CB37-4707-8E1A-7DBCA94EB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575" y="1617870"/>
            <a:ext cx="3164785" cy="4219713"/>
          </a:xfrm>
          <a:prstGeom prst="rect">
            <a:avLst/>
          </a:prstGeom>
        </p:spPr>
      </p:pic>
    </p:spTree>
    <p:extLst>
      <p:ext uri="{BB962C8B-B14F-4D97-AF65-F5344CB8AC3E}">
        <p14:creationId xmlns:p14="http://schemas.microsoft.com/office/powerpoint/2010/main" val="380753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56632784-C383-44E1-AD42-AE5D80807F5F}"/>
              </a:ext>
            </a:extLst>
          </p:cNvPr>
          <p:cNvSpPr/>
          <p:nvPr/>
        </p:nvSpPr>
        <p:spPr>
          <a:xfrm>
            <a:off x="4611756" y="2816087"/>
            <a:ext cx="2968487" cy="122582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a:t>LOS MATERIALES PEDAGÓGICOS</a:t>
            </a:r>
          </a:p>
        </p:txBody>
      </p:sp>
      <p:cxnSp>
        <p:nvCxnSpPr>
          <p:cNvPr id="6" name="Conector recto 5">
            <a:extLst>
              <a:ext uri="{FF2B5EF4-FFF2-40B4-BE49-F238E27FC236}">
                <a16:creationId xmlns:a16="http://schemas.microsoft.com/office/drawing/2014/main" id="{B52EA477-B89C-41BF-82E7-B52790CA8FBC}"/>
              </a:ext>
            </a:extLst>
          </p:cNvPr>
          <p:cNvCxnSpPr>
            <a:cxnSpLocks/>
          </p:cNvCxnSpPr>
          <p:nvPr/>
        </p:nvCxnSpPr>
        <p:spPr>
          <a:xfrm flipV="1">
            <a:off x="7354955" y="2577548"/>
            <a:ext cx="967409" cy="556591"/>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14" name="Conector recto de flecha 13">
            <a:extLst>
              <a:ext uri="{FF2B5EF4-FFF2-40B4-BE49-F238E27FC236}">
                <a16:creationId xmlns:a16="http://schemas.microsoft.com/office/drawing/2014/main" id="{00630B07-92FD-41E0-AAF5-870C28F46A4D}"/>
              </a:ext>
            </a:extLst>
          </p:cNvPr>
          <p:cNvCxnSpPr/>
          <p:nvPr/>
        </p:nvCxnSpPr>
        <p:spPr>
          <a:xfrm flipH="1">
            <a:off x="3776870" y="3723861"/>
            <a:ext cx="1007165" cy="5565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ector recto de flecha 15">
            <a:extLst>
              <a:ext uri="{FF2B5EF4-FFF2-40B4-BE49-F238E27FC236}">
                <a16:creationId xmlns:a16="http://schemas.microsoft.com/office/drawing/2014/main" id="{EA6B9D75-D943-4761-BDB2-5A686A16A393}"/>
              </a:ext>
            </a:extLst>
          </p:cNvPr>
          <p:cNvCxnSpPr>
            <a:cxnSpLocks/>
          </p:cNvCxnSpPr>
          <p:nvPr/>
        </p:nvCxnSpPr>
        <p:spPr>
          <a:xfrm flipH="1" flipV="1">
            <a:off x="3776870" y="2321985"/>
            <a:ext cx="1179445" cy="10208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ector recto de flecha 17">
            <a:extLst>
              <a:ext uri="{FF2B5EF4-FFF2-40B4-BE49-F238E27FC236}">
                <a16:creationId xmlns:a16="http://schemas.microsoft.com/office/drawing/2014/main" id="{0DC207FF-D32A-49FB-8F71-BA78AF6E42A4}"/>
              </a:ext>
            </a:extLst>
          </p:cNvPr>
          <p:cNvCxnSpPr>
            <a:cxnSpLocks/>
          </p:cNvCxnSpPr>
          <p:nvPr/>
        </p:nvCxnSpPr>
        <p:spPr>
          <a:xfrm>
            <a:off x="7354955" y="3744043"/>
            <a:ext cx="967409" cy="4770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Rectángulo: esquinas redondeadas 24">
            <a:extLst>
              <a:ext uri="{FF2B5EF4-FFF2-40B4-BE49-F238E27FC236}">
                <a16:creationId xmlns:a16="http://schemas.microsoft.com/office/drawing/2014/main" id="{41D7C5D1-D758-434E-98DB-935F63C730DE}"/>
              </a:ext>
            </a:extLst>
          </p:cNvPr>
          <p:cNvSpPr/>
          <p:nvPr/>
        </p:nvSpPr>
        <p:spPr>
          <a:xfrm>
            <a:off x="8322364" y="1096159"/>
            <a:ext cx="2305875" cy="1225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GABINETE DE MATEMÁTICAS </a:t>
            </a:r>
          </a:p>
        </p:txBody>
      </p:sp>
      <p:sp>
        <p:nvSpPr>
          <p:cNvPr id="26" name="Rectángulo: esquinas redondeadas 25">
            <a:extLst>
              <a:ext uri="{FF2B5EF4-FFF2-40B4-BE49-F238E27FC236}">
                <a16:creationId xmlns:a16="http://schemas.microsoft.com/office/drawing/2014/main" id="{A0BFD6C9-4AC3-42ED-88B3-51B08177639B}"/>
              </a:ext>
            </a:extLst>
          </p:cNvPr>
          <p:cNvSpPr/>
          <p:nvPr/>
        </p:nvSpPr>
        <p:spPr>
          <a:xfrm>
            <a:off x="1325217" y="3982583"/>
            <a:ext cx="2246240" cy="12128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LABORATORIO DE FÍSICA Y  QUÍMICA</a:t>
            </a:r>
          </a:p>
        </p:txBody>
      </p:sp>
      <p:sp>
        <p:nvSpPr>
          <p:cNvPr id="27" name="Rectángulo: esquinas redondeadas 26">
            <a:extLst>
              <a:ext uri="{FF2B5EF4-FFF2-40B4-BE49-F238E27FC236}">
                <a16:creationId xmlns:a16="http://schemas.microsoft.com/office/drawing/2014/main" id="{2E57F912-1ADB-4163-A87F-941FB6B568D1}"/>
              </a:ext>
            </a:extLst>
          </p:cNvPr>
          <p:cNvSpPr/>
          <p:nvPr/>
        </p:nvSpPr>
        <p:spPr>
          <a:xfrm>
            <a:off x="987279" y="1003087"/>
            <a:ext cx="2584178" cy="1318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GABINETE DE HISTORIA NATURAL Y JARDÍN BOTÁNICO</a:t>
            </a:r>
          </a:p>
        </p:txBody>
      </p:sp>
      <p:sp>
        <p:nvSpPr>
          <p:cNvPr id="28" name="Rectángulo: esquinas redondeadas 27">
            <a:extLst>
              <a:ext uri="{FF2B5EF4-FFF2-40B4-BE49-F238E27FC236}">
                <a16:creationId xmlns:a16="http://schemas.microsoft.com/office/drawing/2014/main" id="{D1842171-B174-419D-9D3F-345B75EC6853}"/>
              </a:ext>
            </a:extLst>
          </p:cNvPr>
          <p:cNvSpPr/>
          <p:nvPr/>
        </p:nvSpPr>
        <p:spPr>
          <a:xfrm>
            <a:off x="8474763" y="3969639"/>
            <a:ext cx="2246240" cy="1225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GABINETE DE GEOGRAFÍA E HISTORIA</a:t>
            </a:r>
          </a:p>
        </p:txBody>
      </p:sp>
      <p:pic>
        <p:nvPicPr>
          <p:cNvPr id="38" name="Imagen 37">
            <a:hlinkClick r:id="rId2" action="ppaction://hlinksldjump"/>
            <a:extLst>
              <a:ext uri="{FF2B5EF4-FFF2-40B4-BE49-F238E27FC236}">
                <a16:creationId xmlns:a16="http://schemas.microsoft.com/office/drawing/2014/main" id="{BF13B031-4C9F-4D97-8CD5-207899F77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384" y="2446607"/>
            <a:ext cx="857620" cy="857620"/>
          </a:xfrm>
          <a:prstGeom prst="rect">
            <a:avLst/>
          </a:prstGeom>
        </p:spPr>
      </p:pic>
      <p:pic>
        <p:nvPicPr>
          <p:cNvPr id="39" name="Imagen 38">
            <a:hlinkClick r:id="rId2" action="ppaction://hlinksldjump"/>
            <a:extLst>
              <a:ext uri="{FF2B5EF4-FFF2-40B4-BE49-F238E27FC236}">
                <a16:creationId xmlns:a16="http://schemas.microsoft.com/office/drawing/2014/main" id="{7AE6F5FF-5009-4A37-821E-76226633C318}"/>
              </a:ext>
            </a:extLst>
          </p:cNvPr>
          <p:cNvPicPr>
            <a:picLocks noChangeAspect="1"/>
          </p:cNvPicPr>
          <p:nvPr/>
        </p:nvPicPr>
        <p:blipFill>
          <a:blip r:embed="rId4"/>
          <a:stretch>
            <a:fillRect/>
          </a:stretch>
        </p:blipFill>
        <p:spPr>
          <a:xfrm>
            <a:off x="2071278" y="5264423"/>
            <a:ext cx="853514" cy="859611"/>
          </a:xfrm>
          <a:prstGeom prst="rect">
            <a:avLst/>
          </a:prstGeom>
        </p:spPr>
      </p:pic>
      <p:pic>
        <p:nvPicPr>
          <p:cNvPr id="40" name="Imagen 39">
            <a:hlinkClick r:id="rId5" action="ppaction://hlinksldjump"/>
            <a:extLst>
              <a:ext uri="{FF2B5EF4-FFF2-40B4-BE49-F238E27FC236}">
                <a16:creationId xmlns:a16="http://schemas.microsoft.com/office/drawing/2014/main" id="{0A311916-CB4B-4394-B5A5-98E65663E11A}"/>
              </a:ext>
            </a:extLst>
          </p:cNvPr>
          <p:cNvPicPr>
            <a:picLocks noChangeAspect="1"/>
          </p:cNvPicPr>
          <p:nvPr/>
        </p:nvPicPr>
        <p:blipFill>
          <a:blip r:embed="rId4"/>
          <a:stretch>
            <a:fillRect/>
          </a:stretch>
        </p:blipFill>
        <p:spPr>
          <a:xfrm>
            <a:off x="9267208" y="5264422"/>
            <a:ext cx="853514" cy="859611"/>
          </a:xfrm>
          <a:prstGeom prst="rect">
            <a:avLst/>
          </a:prstGeom>
        </p:spPr>
      </p:pic>
      <p:pic>
        <p:nvPicPr>
          <p:cNvPr id="41" name="Imagen 40">
            <a:hlinkClick r:id="rId6" action="ppaction://hlinksldjump"/>
            <a:extLst>
              <a:ext uri="{FF2B5EF4-FFF2-40B4-BE49-F238E27FC236}">
                <a16:creationId xmlns:a16="http://schemas.microsoft.com/office/drawing/2014/main" id="{340F471F-CED9-40BE-8E81-B50DE72C20EB}"/>
              </a:ext>
            </a:extLst>
          </p:cNvPr>
          <p:cNvPicPr>
            <a:picLocks noChangeAspect="1"/>
          </p:cNvPicPr>
          <p:nvPr/>
        </p:nvPicPr>
        <p:blipFill>
          <a:blip r:embed="rId4"/>
          <a:stretch>
            <a:fillRect/>
          </a:stretch>
        </p:blipFill>
        <p:spPr>
          <a:xfrm>
            <a:off x="9171126" y="2402617"/>
            <a:ext cx="853514" cy="859611"/>
          </a:xfrm>
          <a:prstGeom prst="rect">
            <a:avLst/>
          </a:prstGeom>
        </p:spPr>
      </p:pic>
      <p:sp>
        <p:nvSpPr>
          <p:cNvPr id="42" name="Rectángulo 41">
            <a:extLst>
              <a:ext uri="{FF2B5EF4-FFF2-40B4-BE49-F238E27FC236}">
                <a16:creationId xmlns:a16="http://schemas.microsoft.com/office/drawing/2014/main" id="{3D6D1834-EE82-4573-B254-EF1A9B0D4FD2}"/>
              </a:ext>
            </a:extLst>
          </p:cNvPr>
          <p:cNvSpPr/>
          <p:nvPr/>
        </p:nvSpPr>
        <p:spPr>
          <a:xfrm>
            <a:off x="5181600" y="5195464"/>
            <a:ext cx="2173355" cy="111257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¡PULSA LOS BOTONES PARA SABER MÁS!</a:t>
            </a:r>
          </a:p>
        </p:txBody>
      </p:sp>
    </p:spTree>
    <p:extLst>
      <p:ext uri="{BB962C8B-B14F-4D97-AF65-F5344CB8AC3E}">
        <p14:creationId xmlns:p14="http://schemas.microsoft.com/office/powerpoint/2010/main" val="127996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6ED84C-BC76-46AA-AD48-F5AD3233B990}"/>
              </a:ext>
            </a:extLst>
          </p:cNvPr>
          <p:cNvSpPr>
            <a:spLocks noGrp="1"/>
          </p:cNvSpPr>
          <p:nvPr>
            <p:ph type="title"/>
          </p:nvPr>
        </p:nvSpPr>
        <p:spPr/>
        <p:txBody>
          <a:bodyPr/>
          <a:lstStyle/>
          <a:p>
            <a:r>
              <a:rPr lang="es-ES" dirty="0"/>
              <a:t>Laboratorio de Física y Química</a:t>
            </a:r>
          </a:p>
        </p:txBody>
      </p:sp>
      <p:sp>
        <p:nvSpPr>
          <p:cNvPr id="5" name="Marcador de contenido 4">
            <a:extLst>
              <a:ext uri="{FF2B5EF4-FFF2-40B4-BE49-F238E27FC236}">
                <a16:creationId xmlns:a16="http://schemas.microsoft.com/office/drawing/2014/main" id="{0B8E3486-A101-42B2-B1F0-32A9E6BEC3C5}"/>
              </a:ext>
            </a:extLst>
          </p:cNvPr>
          <p:cNvSpPr>
            <a:spLocks noGrp="1"/>
          </p:cNvSpPr>
          <p:nvPr>
            <p:ph idx="1"/>
          </p:nvPr>
        </p:nvSpPr>
        <p:spPr>
          <a:xfrm>
            <a:off x="321433" y="1367313"/>
            <a:ext cx="7426604" cy="5037969"/>
          </a:xfrm>
        </p:spPr>
        <p:txBody>
          <a:bodyPr>
            <a:normAutofit lnSpcReduction="10000"/>
          </a:bodyPr>
          <a:lstStyle/>
          <a:p>
            <a:r>
              <a:rPr lang="es-ES" sz="2100" b="1" dirty="0">
                <a:effectLst>
                  <a:outerShdw blurRad="38100" dist="38100" dir="2700000" algn="tl">
                    <a:srgbClr val="000000">
                      <a:alpha val="43137"/>
                    </a:srgbClr>
                  </a:outerShdw>
                </a:effectLst>
              </a:rPr>
              <a:t>GABINETE DE FÍSICA Y EL LABORATORIO DE QUÍMICA:</a:t>
            </a:r>
          </a:p>
          <a:p>
            <a:pPr lvl="1"/>
            <a:r>
              <a:rPr lang="es-ES" dirty="0"/>
              <a:t>Reciben </a:t>
            </a:r>
            <a:r>
              <a:rPr lang="es-ES" b="1" dirty="0">
                <a:effectLst>
                  <a:outerShdw blurRad="38100" dist="38100" dir="2700000" algn="tl">
                    <a:srgbClr val="000000">
                      <a:alpha val="43137"/>
                    </a:srgbClr>
                  </a:outerShdw>
                </a:effectLst>
              </a:rPr>
              <a:t>medios materiales </a:t>
            </a:r>
            <a:r>
              <a:rPr lang="es-ES" dirty="0"/>
              <a:t>para la nueva enseñanza: 15.000 reales para una colección de instrumentos.</a:t>
            </a:r>
          </a:p>
          <a:p>
            <a:pPr lvl="2"/>
            <a:r>
              <a:rPr lang="es-ES" dirty="0"/>
              <a:t>un baño hidroneumático</a:t>
            </a:r>
          </a:p>
          <a:p>
            <a:pPr lvl="2"/>
            <a:r>
              <a:rPr lang="es-ES" dirty="0"/>
              <a:t>dos alambiques, varios coladores, retortas de todas clases y otros útiles)</a:t>
            </a:r>
          </a:p>
          <a:p>
            <a:pPr lvl="1"/>
            <a:r>
              <a:rPr lang="es-ES" dirty="0"/>
              <a:t>Avanzado ya el año 1850, el catálogo estaba incompleto. Esta circunstancia provocó la supresión en el Instituto de Soria de las clases del quinto año de la Segunda Enseñanza, quedando reducido a establecimiento de segunda clase. Gracias a la filantropía de un diputado provincial, que anticipó 12.000 reales para la adquisición del material, el Instituto pudo recuperar su categoría de primera clase y continuar impartiendo la Segunda Enseñanza completa; y don Sergio de Moya pudo enviar a la superioridad los más de 6.200 reales necesarios para completar el gabinete de Física y Química, conforme a lo establecido en el catálogo oficial. </a:t>
            </a:r>
          </a:p>
        </p:txBody>
      </p:sp>
      <p:pic>
        <p:nvPicPr>
          <p:cNvPr id="7" name="Imagen 6">
            <a:extLst>
              <a:ext uri="{FF2B5EF4-FFF2-40B4-BE49-F238E27FC236}">
                <a16:creationId xmlns:a16="http://schemas.microsoft.com/office/drawing/2014/main" id="{B22A7459-E5B7-4D5E-B960-2CB8D6648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4052" y="1853248"/>
            <a:ext cx="3859633" cy="2566353"/>
          </a:xfrm>
          <a:prstGeom prst="rect">
            <a:avLst/>
          </a:prstGeom>
        </p:spPr>
      </p:pic>
      <p:pic>
        <p:nvPicPr>
          <p:cNvPr id="9" name="Imagen 8">
            <a:hlinkClick r:id="rId3" action="ppaction://hlinksldjump"/>
            <a:extLst>
              <a:ext uri="{FF2B5EF4-FFF2-40B4-BE49-F238E27FC236}">
                <a16:creationId xmlns:a16="http://schemas.microsoft.com/office/drawing/2014/main" id="{BDAAA393-A44B-4EAA-8429-871D9EDA8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3524" y="4767468"/>
            <a:ext cx="1520687" cy="1520687"/>
          </a:xfrm>
          <a:prstGeom prst="rect">
            <a:avLst/>
          </a:prstGeom>
        </p:spPr>
      </p:pic>
    </p:spTree>
    <p:extLst>
      <p:ext uri="{BB962C8B-B14F-4D97-AF65-F5344CB8AC3E}">
        <p14:creationId xmlns:p14="http://schemas.microsoft.com/office/powerpoint/2010/main" val="57730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BD95C9D-38D5-45BF-93BD-C982E4D0B15A}"/>
              </a:ext>
            </a:extLst>
          </p:cNvPr>
          <p:cNvSpPr>
            <a:spLocks noGrp="1"/>
          </p:cNvSpPr>
          <p:nvPr>
            <p:ph type="title"/>
          </p:nvPr>
        </p:nvSpPr>
        <p:spPr>
          <a:xfrm>
            <a:off x="648930" y="629266"/>
            <a:ext cx="6188190" cy="1622321"/>
          </a:xfrm>
        </p:spPr>
        <p:txBody>
          <a:bodyPr>
            <a:normAutofit/>
          </a:bodyPr>
          <a:lstStyle/>
          <a:p>
            <a:r>
              <a:rPr lang="es-ES">
                <a:solidFill>
                  <a:srgbClr val="EBEBEB"/>
                </a:solidFill>
              </a:rPr>
              <a:t>Gabinete de Historia Natural</a:t>
            </a:r>
          </a:p>
        </p:txBody>
      </p:sp>
      <p:sp>
        <p:nvSpPr>
          <p:cNvPr id="5" name="Marcador de contenido 4">
            <a:extLst>
              <a:ext uri="{FF2B5EF4-FFF2-40B4-BE49-F238E27FC236}">
                <a16:creationId xmlns:a16="http://schemas.microsoft.com/office/drawing/2014/main" id="{83F69E8A-C945-0086-9714-518B9AACF161}"/>
              </a:ext>
            </a:extLst>
          </p:cNvPr>
          <p:cNvSpPr>
            <a:spLocks noGrp="1"/>
          </p:cNvSpPr>
          <p:nvPr>
            <p:ph idx="1"/>
          </p:nvPr>
        </p:nvSpPr>
        <p:spPr>
          <a:xfrm>
            <a:off x="648930" y="2438400"/>
            <a:ext cx="6188189" cy="3785419"/>
          </a:xfrm>
        </p:spPr>
        <p:txBody>
          <a:bodyPr>
            <a:normAutofit/>
          </a:bodyPr>
          <a:lstStyle/>
          <a:p>
            <a:pPr>
              <a:lnSpc>
                <a:spcPct val="90000"/>
              </a:lnSpc>
            </a:pPr>
            <a:r>
              <a:rPr lang="es-ES" sz="1600" b="0" i="0">
                <a:solidFill>
                  <a:srgbClr val="FFFFFF"/>
                </a:solidFill>
                <a:effectLst/>
                <a:latin typeface="UICTFontTextStyleBody"/>
              </a:rPr>
              <a:t>El gabinete de Historia Natural comenzó su formación más tardíamente que el de Física y Química, lo que hace pensar que no se destinaron a ella ninguno de los 15.000 reales que inicialmente aprobó la Junta quien cedió una colección de minerales de su propiedad, el profesor de la asignatura, don José Losánez, también puso a disposición del Instituto treinta y dos especies de petrificaciones. La colección de láminas de Achille Comte y una colección de rocas tuvieron que encargarse en París, porque no se hallaban en Madrid. Las láminas llegaron a Soria a tiempo para comenzar las explicaciones de Zoología.</a:t>
            </a:r>
            <a:r>
              <a:rPr lang="es-ES" sz="1600">
                <a:solidFill>
                  <a:srgbClr val="FFFFFF"/>
                </a:solidFill>
                <a:latin typeface=".AppleSystemUIFont"/>
              </a:rPr>
              <a:t> </a:t>
            </a:r>
            <a:r>
              <a:rPr lang="es-ES" sz="1600" b="0" i="0">
                <a:solidFill>
                  <a:srgbClr val="FFFFFF"/>
                </a:solidFill>
                <a:effectLst/>
                <a:latin typeface="UICTFontTextStyleBody"/>
              </a:rPr>
              <a:t>A esta colección se añadieron muestras de minerales cobrizos, por su parte, la colección de fósiles se formó a partir de una porción considerable de mariscos petrificados.</a:t>
            </a:r>
            <a:endParaRPr lang="es-ES" sz="1600">
              <a:solidFill>
                <a:srgbClr val="FFFFFF"/>
              </a:solidFill>
              <a:effectLst/>
              <a:latin typeface=".AppleSystemUIFont"/>
            </a:endParaRPr>
          </a:p>
          <a:p>
            <a:pPr>
              <a:lnSpc>
                <a:spcPct val="90000"/>
              </a:lnSpc>
            </a:pPr>
            <a:r>
              <a:rPr lang="es-ES" sz="1600" b="0" i="0">
                <a:solidFill>
                  <a:srgbClr val="FFFFFF"/>
                </a:solidFill>
                <a:effectLst/>
                <a:latin typeface="UICTFontTextStyleBody"/>
              </a:rPr>
              <a:t>El Instituto consiguió que el Ayuntamiento pusiera el jardín a disposición del catedrático de Historia Natural, sin privar por eso de su sueldo al jardinero ni al peón que lo cuidaban.</a:t>
            </a:r>
            <a:endParaRPr lang="es-ES" sz="1600">
              <a:solidFill>
                <a:srgbClr val="FFFFFF"/>
              </a:solidFill>
              <a:effectLst/>
              <a:latin typeface=".AppleSystemUIFont"/>
            </a:endParaRPr>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Imagen 6">
            <a:extLst>
              <a:ext uri="{FF2B5EF4-FFF2-40B4-BE49-F238E27FC236}">
                <a16:creationId xmlns:a16="http://schemas.microsoft.com/office/drawing/2014/main" id="{C509BA42-C947-0E48-8DB2-43B317F6C3B6}"/>
              </a:ext>
            </a:extLst>
          </p:cNvPr>
          <p:cNvPicPr>
            <a:picLocks noChangeAspect="1"/>
          </p:cNvPicPr>
          <p:nvPr/>
        </p:nvPicPr>
        <p:blipFill rotWithShape="1">
          <a:blip r:embed="rId3">
            <a:extLst>
              <a:ext uri="{28A0092B-C50C-407E-A947-70E740481C1C}">
                <a14:useLocalDpi xmlns:a14="http://schemas.microsoft.com/office/drawing/2010/main" val="0"/>
              </a:ext>
            </a:extLst>
          </a:blip>
          <a:srcRect l="21099" r="30593"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8" name="Imagen 7">
            <a:hlinkClick r:id="rId4" action="ppaction://hlinksldjump"/>
            <a:extLst>
              <a:ext uri="{FF2B5EF4-FFF2-40B4-BE49-F238E27FC236}">
                <a16:creationId xmlns:a16="http://schemas.microsoft.com/office/drawing/2014/main" id="{B43D4477-16BE-CC3E-5FED-B48D723967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0885" y="4753520"/>
            <a:ext cx="1636643" cy="1636643"/>
          </a:xfrm>
          <a:prstGeom prst="rect">
            <a:avLst/>
          </a:prstGeom>
        </p:spPr>
      </p:pic>
    </p:spTree>
    <p:extLst>
      <p:ext uri="{BB962C8B-B14F-4D97-AF65-F5344CB8AC3E}">
        <p14:creationId xmlns:p14="http://schemas.microsoft.com/office/powerpoint/2010/main" val="65974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DE979-F48A-4C79-86C9-536001414AE8}"/>
              </a:ext>
            </a:extLst>
          </p:cNvPr>
          <p:cNvSpPr>
            <a:spLocks noGrp="1"/>
          </p:cNvSpPr>
          <p:nvPr>
            <p:ph type="title"/>
          </p:nvPr>
        </p:nvSpPr>
        <p:spPr/>
        <p:txBody>
          <a:bodyPr/>
          <a:lstStyle/>
          <a:p>
            <a:r>
              <a:rPr lang="es-ES" dirty="0"/>
              <a:t>Gabinete de Matemáticas</a:t>
            </a:r>
          </a:p>
        </p:txBody>
      </p:sp>
      <p:sp>
        <p:nvSpPr>
          <p:cNvPr id="3" name="Marcador de contenido 2">
            <a:extLst>
              <a:ext uri="{FF2B5EF4-FFF2-40B4-BE49-F238E27FC236}">
                <a16:creationId xmlns:a16="http://schemas.microsoft.com/office/drawing/2014/main" id="{F928E36A-01A8-4201-A45B-ED0D2D2CB3CC}"/>
              </a:ext>
            </a:extLst>
          </p:cNvPr>
          <p:cNvSpPr>
            <a:spLocks noGrp="1"/>
          </p:cNvSpPr>
          <p:nvPr>
            <p:ph idx="1"/>
          </p:nvPr>
        </p:nvSpPr>
        <p:spPr>
          <a:xfrm>
            <a:off x="811764" y="1521857"/>
            <a:ext cx="5801071" cy="4883425"/>
          </a:xfrm>
        </p:spPr>
        <p:txBody>
          <a:bodyPr>
            <a:normAutofit fontScale="85000" lnSpcReduction="20000"/>
          </a:bodyPr>
          <a:lstStyle/>
          <a:p>
            <a:r>
              <a:rPr lang="es-ES" dirty="0"/>
              <a:t>En el curso de 1845 a 1846 contaba únicamente con los instrumentos propios de su profesor, D. José Sanz, que los puso a disposición del Instituto. Durante el curso siguiente, solamente se adquirieron algunos instrumentos de medición de terrenos para la clase de Geometría. El informe emitido por el catedrático comisionado D. Félix Pérez en 1848, aseguraba que la clase de Matemáticas disponía de tres encerados, y su gabinete contaba con: un teodolito, un cartabón de agrimensor, planchetas, miras, cadenas para el sistema métrico, agujetas para las mediciones de la cadena, un precioso círculo repetidor con anteojos, un nivel de aire, brújulas, veinticuatro jalones, seis banderolas, varios piquetes y sólidos. Faltaban por adquirir: una o dos miras más, un nivel de aire con anteojo, otro teodolito, un transportador de grandes dimensiones, un instrumento de reflexión, ya fuera un sextante, octante, semicírculo de Douglas o círculo de reflexión.</a:t>
            </a:r>
          </a:p>
        </p:txBody>
      </p:sp>
      <p:pic>
        <p:nvPicPr>
          <p:cNvPr id="5" name="Imagen 4">
            <a:extLst>
              <a:ext uri="{FF2B5EF4-FFF2-40B4-BE49-F238E27FC236}">
                <a16:creationId xmlns:a16="http://schemas.microsoft.com/office/drawing/2014/main" id="{FBCDF82C-4B82-4FCF-95F3-616298CBE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019" y="1521857"/>
            <a:ext cx="4046549" cy="3034912"/>
          </a:xfrm>
          <a:prstGeom prst="rect">
            <a:avLst/>
          </a:prstGeom>
        </p:spPr>
      </p:pic>
      <p:pic>
        <p:nvPicPr>
          <p:cNvPr id="9" name="Imagen 8">
            <a:hlinkClick r:id="rId3" action="ppaction://hlinksldjump"/>
            <a:extLst>
              <a:ext uri="{FF2B5EF4-FFF2-40B4-BE49-F238E27FC236}">
                <a16:creationId xmlns:a16="http://schemas.microsoft.com/office/drawing/2014/main" id="{629F364E-E77C-48F5-A435-FED2E4DD6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8861" y="4768639"/>
            <a:ext cx="1636643" cy="1636643"/>
          </a:xfrm>
          <a:prstGeom prst="rect">
            <a:avLst/>
          </a:prstGeom>
        </p:spPr>
      </p:pic>
    </p:spTree>
    <p:extLst>
      <p:ext uri="{BB962C8B-B14F-4D97-AF65-F5344CB8AC3E}">
        <p14:creationId xmlns:p14="http://schemas.microsoft.com/office/powerpoint/2010/main" val="18535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3E1274-95E3-496A-85FA-70E6CE190D6D}"/>
              </a:ext>
            </a:extLst>
          </p:cNvPr>
          <p:cNvSpPr>
            <a:spLocks noGrp="1"/>
          </p:cNvSpPr>
          <p:nvPr>
            <p:ph type="title"/>
          </p:nvPr>
        </p:nvSpPr>
        <p:spPr/>
        <p:txBody>
          <a:bodyPr/>
          <a:lstStyle/>
          <a:p>
            <a:r>
              <a:rPr lang="es-ES" dirty="0"/>
              <a:t>Gabinete de Geografía e Historia</a:t>
            </a:r>
          </a:p>
        </p:txBody>
      </p:sp>
      <p:sp>
        <p:nvSpPr>
          <p:cNvPr id="3" name="Marcador de contenido 2">
            <a:extLst>
              <a:ext uri="{FF2B5EF4-FFF2-40B4-BE49-F238E27FC236}">
                <a16:creationId xmlns:a16="http://schemas.microsoft.com/office/drawing/2014/main" id="{AE0D2483-9CEA-4EEE-B871-E44ABBC6929D}"/>
              </a:ext>
            </a:extLst>
          </p:cNvPr>
          <p:cNvSpPr>
            <a:spLocks noGrp="1"/>
          </p:cNvSpPr>
          <p:nvPr>
            <p:ph idx="1"/>
          </p:nvPr>
        </p:nvSpPr>
        <p:spPr>
          <a:xfrm>
            <a:off x="1103312" y="1444488"/>
            <a:ext cx="5191471" cy="4803912"/>
          </a:xfrm>
        </p:spPr>
        <p:txBody>
          <a:bodyPr>
            <a:normAutofit fontScale="77500" lnSpcReduction="20000"/>
          </a:bodyPr>
          <a:lstStyle/>
          <a:p>
            <a:r>
              <a:rPr lang="es-ES" dirty="0"/>
              <a:t>En 1845, el Instituto contaba para la enseñanza de la Geografía con un globo terráqueo y una colección de mapas de Dufour. Ni siquiera disponía de una esfera armilar. Por ello en el curso siguiente, don Sergio de Moya solicitó un sistema celeste y una esfera armilar. En 1848 el único recurso para la enseñanza de la Historia era un cuadro sinóptico relativo a la "gloriosa guerra de la Independencia española", cuadro que</a:t>
            </a:r>
          </a:p>
          <a:p>
            <a:r>
              <a:rPr lang="es-ES" dirty="0"/>
              <a:t>había sido publicado en 1818 por la Sociedad Histórica General. Era propiedad de don Sergio de Moya, quien tuvo a bien donarlo al Instituto. Por entonces, el establecimiento había pedido ya una colección de cuadros sinópticos confeccionados por don Joaquín Federico Rivera, y otra de mapas cronológicos. En 1852, una vez aprobado el presupuesto extraordinario para gastos de material por una cuantía superior a los 6.000 reales, el Instituto albergó la esperanza de completar todos sus gabinetes.</a:t>
            </a:r>
          </a:p>
          <a:p>
            <a:endParaRPr lang="es-ES" dirty="0"/>
          </a:p>
        </p:txBody>
      </p:sp>
      <p:pic>
        <p:nvPicPr>
          <p:cNvPr id="5" name="Imagen 4">
            <a:hlinkClick r:id="rId2" action="ppaction://hlinksldjump"/>
            <a:extLst>
              <a:ext uri="{FF2B5EF4-FFF2-40B4-BE49-F238E27FC236}">
                <a16:creationId xmlns:a16="http://schemas.microsoft.com/office/drawing/2014/main" id="{2EB7935A-5C16-48AD-8141-E7FCFF4EE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5120" y="3052970"/>
            <a:ext cx="1586948" cy="1586948"/>
          </a:xfrm>
          <a:prstGeom prst="rect">
            <a:avLst/>
          </a:prstGeom>
        </p:spPr>
      </p:pic>
      <p:pic>
        <p:nvPicPr>
          <p:cNvPr id="7" name="Imagen 6">
            <a:extLst>
              <a:ext uri="{FF2B5EF4-FFF2-40B4-BE49-F238E27FC236}">
                <a16:creationId xmlns:a16="http://schemas.microsoft.com/office/drawing/2014/main" id="{26C3A8EB-C50B-4A64-9AB9-BBE3D5DCB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9980" y="1594261"/>
            <a:ext cx="3059414" cy="4040537"/>
          </a:xfrm>
          <a:prstGeom prst="rect">
            <a:avLst/>
          </a:prstGeom>
        </p:spPr>
      </p:pic>
    </p:spTree>
    <p:extLst>
      <p:ext uri="{BB962C8B-B14F-4D97-AF65-F5344CB8AC3E}">
        <p14:creationId xmlns:p14="http://schemas.microsoft.com/office/powerpoint/2010/main" val="2730095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0D1E335E148014BAA00DF2EE2B5A0F9" ma:contentTypeVersion="3" ma:contentTypeDescription="Crear nuevo documento." ma:contentTypeScope="" ma:versionID="642004a42418f90c89935d7f69b1dd42">
  <xsd:schema xmlns:xsd="http://www.w3.org/2001/XMLSchema" xmlns:xs="http://www.w3.org/2001/XMLSchema" xmlns:p="http://schemas.microsoft.com/office/2006/metadata/properties" xmlns:ns2="853901e1-d20a-4973-834f-faf572745e3c" targetNamespace="http://schemas.microsoft.com/office/2006/metadata/properties" ma:root="true" ma:fieldsID="349e2cf593efe0ffc98d24e3ed2c7d93" ns2:_="">
    <xsd:import namespace="853901e1-d20a-4973-834f-faf572745e3c"/>
    <xsd:element name="properties">
      <xsd:complexType>
        <xsd:sequence>
          <xsd:element name="documentManagement">
            <xsd:complexType>
              <xsd:all>
                <xsd:element ref="ns2:Reference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901e1-d20a-4973-834f-faf572745e3c"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853901e1-d20a-4973-834f-faf572745e3c" xsi:nil="true"/>
  </documentManagement>
</p:properties>
</file>

<file path=customXml/itemProps1.xml><?xml version="1.0" encoding="utf-8"?>
<ds:datastoreItem xmlns:ds="http://schemas.openxmlformats.org/officeDocument/2006/customXml" ds:itemID="{6E987853-9670-451F-AC42-C35AB79F2F9E}"/>
</file>

<file path=customXml/itemProps2.xml><?xml version="1.0" encoding="utf-8"?>
<ds:datastoreItem xmlns:ds="http://schemas.openxmlformats.org/officeDocument/2006/customXml" ds:itemID="{375BD437-6746-4C73-ADF1-CA5FFCEBAC7E}">
  <ds:schemaRefs>
    <ds:schemaRef ds:uri="http://schemas.microsoft.com/sharepoint/v3/contenttype/forms"/>
  </ds:schemaRefs>
</ds:datastoreItem>
</file>

<file path=customXml/itemProps3.xml><?xml version="1.0" encoding="utf-8"?>
<ds:datastoreItem xmlns:ds="http://schemas.openxmlformats.org/officeDocument/2006/customXml" ds:itemID="{CE8C52FA-DDB9-4547-8148-D904E21E1460}">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Ion</Template>
  <TotalTime>50</TotalTime>
  <Words>551</Words>
  <Application>Microsoft Office PowerPoint</Application>
  <PresentationFormat>Panorámica</PresentationFormat>
  <Paragraphs>20</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Ion</vt:lpstr>
      <vt:lpstr>Los Materiales Pedagógicos</vt:lpstr>
      <vt:lpstr>Presentación de PowerPoint</vt:lpstr>
      <vt:lpstr>Laboratorio de Física y Química</vt:lpstr>
      <vt:lpstr>Gabinete de Historia Natural</vt:lpstr>
      <vt:lpstr>Gabinete de Matemáticas</vt:lpstr>
      <vt:lpstr>Gabinete de Geografía e Historia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ADRIÁN CACHO MARTÍNEZ</dc:creator>
  <cp:lastModifiedBy>ADRIÁN CACHO MARTÍNEZ</cp:lastModifiedBy>
  <cp:revision>6</cp:revision>
  <dcterms:created xsi:type="dcterms:W3CDTF">2022-11-25T08:46:56Z</dcterms:created>
  <dcterms:modified xsi:type="dcterms:W3CDTF">2022-12-01T15:34:37Z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0x01010070D1E335E148014BAA00DF2EE2B5A0F9</vt:lpwstr>
  </property>
  <property fmtid="{D5CDD505-2E9C-101B-9397-08002B2CF9AE}" pid="3" name="Order">
    <vt:r8>2000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