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9A94"/>
    <a:srgbClr val="6E5BBA"/>
    <a:srgbClr val="FDA94F"/>
    <a:srgbClr val="ED6355"/>
    <a:srgbClr val="FFFFFF"/>
    <a:srgbClr val="ED6A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36AC50-5AE0-4D62-A84F-2F90BABDC885}" v="309" dt="2022-12-01T05:49:59.3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2" d="100"/>
          <a:sy n="62" d="100"/>
        </p:scale>
        <p:origin x="103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DFB0FC-74A6-43C6-9D39-193B09FA0A38}" type="datetimeFigureOut">
              <a:rPr lang="es-ES" smtClean="0"/>
              <a:t>30/11/2022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4B62B-05E2-4048-A768-1A1D481334DC}" type="slidenum">
              <a:rPr lang="es-ES" smtClean="0"/>
              <a:t>‹Nº›</a:t>
            </a:fld>
            <a:endParaRPr lang="es-ES"/>
          </a:p>
        </p:txBody>
      </p:sp>
    </p:spTree>
    <p:extLst>
      <p:ext uri="{BB962C8B-B14F-4D97-AF65-F5344CB8AC3E}">
        <p14:creationId xmlns:p14="http://schemas.microsoft.com/office/powerpoint/2010/main" val="1762507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114B62B-05E2-4048-A768-1A1D481334DC}" type="slidenum">
              <a:rPr lang="es-ES" smtClean="0"/>
              <a:t>1</a:t>
            </a:fld>
            <a:endParaRPr lang="es-ES"/>
          </a:p>
        </p:txBody>
      </p:sp>
    </p:spTree>
    <p:extLst>
      <p:ext uri="{BB962C8B-B14F-4D97-AF65-F5344CB8AC3E}">
        <p14:creationId xmlns:p14="http://schemas.microsoft.com/office/powerpoint/2010/main" val="3209414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75F05F-9BCE-A9B0-11CE-CEA8E129A74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ED5BDBC-D3D4-8F95-9E28-6368CADB7E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8AD33B-1D1F-3A96-367D-3ADE40581D77}"/>
              </a:ext>
            </a:extLst>
          </p:cNvPr>
          <p:cNvSpPr>
            <a:spLocks noGrp="1"/>
          </p:cNvSpPr>
          <p:nvPr>
            <p:ph type="dt" sz="half" idx="10"/>
          </p:nvPr>
        </p:nvSpPr>
        <p:spPr/>
        <p:txBody>
          <a:bodyPr/>
          <a:lstStyle/>
          <a:p>
            <a:fld id="{40625856-8500-48AB-A898-8C1CB785F2C1}" type="datetimeFigureOut">
              <a:rPr lang="es-ES" smtClean="0"/>
              <a:t>30/11/2022</a:t>
            </a:fld>
            <a:endParaRPr lang="es-ES"/>
          </a:p>
        </p:txBody>
      </p:sp>
      <p:sp>
        <p:nvSpPr>
          <p:cNvPr id="5" name="Marcador de pie de página 4">
            <a:extLst>
              <a:ext uri="{FF2B5EF4-FFF2-40B4-BE49-F238E27FC236}">
                <a16:creationId xmlns:a16="http://schemas.microsoft.com/office/drawing/2014/main" id="{EA542F00-F62D-C607-1333-88275E12D99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DD70182-6A38-54B4-F577-454B9FA906F2}"/>
              </a:ext>
            </a:extLst>
          </p:cNvPr>
          <p:cNvSpPr>
            <a:spLocks noGrp="1"/>
          </p:cNvSpPr>
          <p:nvPr>
            <p:ph type="sldNum" sz="quarter" idx="12"/>
          </p:nvPr>
        </p:nvSpPr>
        <p:spPr/>
        <p:txBody>
          <a:bodyPr/>
          <a:lstStyle/>
          <a:p>
            <a:fld id="{5D96FC0D-112E-48DF-AF1D-12FD416D5544}" type="slidenum">
              <a:rPr lang="es-ES" smtClean="0"/>
              <a:t>‹Nº›</a:t>
            </a:fld>
            <a:endParaRPr lang="es-ES"/>
          </a:p>
        </p:txBody>
      </p:sp>
    </p:spTree>
    <p:extLst>
      <p:ext uri="{BB962C8B-B14F-4D97-AF65-F5344CB8AC3E}">
        <p14:creationId xmlns:p14="http://schemas.microsoft.com/office/powerpoint/2010/main" val="404947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02C1FC-D5A4-F393-70EF-238DA6C0D85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0353987-35AA-7497-443E-1A479097875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92D5-596E-DF53-DF48-2A6624854020}"/>
              </a:ext>
            </a:extLst>
          </p:cNvPr>
          <p:cNvSpPr>
            <a:spLocks noGrp="1"/>
          </p:cNvSpPr>
          <p:nvPr>
            <p:ph type="dt" sz="half" idx="10"/>
          </p:nvPr>
        </p:nvSpPr>
        <p:spPr/>
        <p:txBody>
          <a:bodyPr/>
          <a:lstStyle/>
          <a:p>
            <a:fld id="{40625856-8500-48AB-A898-8C1CB785F2C1}" type="datetimeFigureOut">
              <a:rPr lang="es-ES" smtClean="0"/>
              <a:t>30/11/2022</a:t>
            </a:fld>
            <a:endParaRPr lang="es-ES"/>
          </a:p>
        </p:txBody>
      </p:sp>
      <p:sp>
        <p:nvSpPr>
          <p:cNvPr id="5" name="Marcador de pie de página 4">
            <a:extLst>
              <a:ext uri="{FF2B5EF4-FFF2-40B4-BE49-F238E27FC236}">
                <a16:creationId xmlns:a16="http://schemas.microsoft.com/office/drawing/2014/main" id="{DAC738E0-C46C-93DB-3E71-0A4BCA0C82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E695DB7-EFB4-EBC6-AC95-F8199AC2EEDD}"/>
              </a:ext>
            </a:extLst>
          </p:cNvPr>
          <p:cNvSpPr>
            <a:spLocks noGrp="1"/>
          </p:cNvSpPr>
          <p:nvPr>
            <p:ph type="sldNum" sz="quarter" idx="12"/>
          </p:nvPr>
        </p:nvSpPr>
        <p:spPr/>
        <p:txBody>
          <a:bodyPr/>
          <a:lstStyle/>
          <a:p>
            <a:fld id="{5D96FC0D-112E-48DF-AF1D-12FD416D5544}" type="slidenum">
              <a:rPr lang="es-ES" smtClean="0"/>
              <a:t>‹Nº›</a:t>
            </a:fld>
            <a:endParaRPr lang="es-ES"/>
          </a:p>
        </p:txBody>
      </p:sp>
    </p:spTree>
    <p:extLst>
      <p:ext uri="{BB962C8B-B14F-4D97-AF65-F5344CB8AC3E}">
        <p14:creationId xmlns:p14="http://schemas.microsoft.com/office/powerpoint/2010/main" val="3194820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5EF9456-0B0A-6D8E-9507-F90FEB9AEAA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E50C37D-3C99-EE4C-3710-97A63562D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4FEB6-4FD6-CD0B-A8E9-20299608E784}"/>
              </a:ext>
            </a:extLst>
          </p:cNvPr>
          <p:cNvSpPr>
            <a:spLocks noGrp="1"/>
          </p:cNvSpPr>
          <p:nvPr>
            <p:ph type="dt" sz="half" idx="10"/>
          </p:nvPr>
        </p:nvSpPr>
        <p:spPr/>
        <p:txBody>
          <a:bodyPr/>
          <a:lstStyle/>
          <a:p>
            <a:fld id="{40625856-8500-48AB-A898-8C1CB785F2C1}" type="datetimeFigureOut">
              <a:rPr lang="es-ES" smtClean="0"/>
              <a:t>30/11/2022</a:t>
            </a:fld>
            <a:endParaRPr lang="es-ES"/>
          </a:p>
        </p:txBody>
      </p:sp>
      <p:sp>
        <p:nvSpPr>
          <p:cNvPr id="5" name="Marcador de pie de página 4">
            <a:extLst>
              <a:ext uri="{FF2B5EF4-FFF2-40B4-BE49-F238E27FC236}">
                <a16:creationId xmlns:a16="http://schemas.microsoft.com/office/drawing/2014/main" id="{13D9FE43-E1D0-71E5-01BF-BCD67B04A7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21A754A-D1B6-FE88-0FEE-6E3845C08CF9}"/>
              </a:ext>
            </a:extLst>
          </p:cNvPr>
          <p:cNvSpPr>
            <a:spLocks noGrp="1"/>
          </p:cNvSpPr>
          <p:nvPr>
            <p:ph type="sldNum" sz="quarter" idx="12"/>
          </p:nvPr>
        </p:nvSpPr>
        <p:spPr/>
        <p:txBody>
          <a:bodyPr/>
          <a:lstStyle/>
          <a:p>
            <a:fld id="{5D96FC0D-112E-48DF-AF1D-12FD416D5544}" type="slidenum">
              <a:rPr lang="es-ES" smtClean="0"/>
              <a:t>‹Nº›</a:t>
            </a:fld>
            <a:endParaRPr lang="es-ES"/>
          </a:p>
        </p:txBody>
      </p:sp>
    </p:spTree>
    <p:extLst>
      <p:ext uri="{BB962C8B-B14F-4D97-AF65-F5344CB8AC3E}">
        <p14:creationId xmlns:p14="http://schemas.microsoft.com/office/powerpoint/2010/main" val="145982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07E6AE-F952-26E6-EE52-482C2234288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08CEDA0-A3AB-AC5D-F3C5-0F6FD9C320E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A369387-DA2A-71D4-09A0-0D4042BA84B0}"/>
              </a:ext>
            </a:extLst>
          </p:cNvPr>
          <p:cNvSpPr>
            <a:spLocks noGrp="1"/>
          </p:cNvSpPr>
          <p:nvPr>
            <p:ph type="dt" sz="half" idx="10"/>
          </p:nvPr>
        </p:nvSpPr>
        <p:spPr/>
        <p:txBody>
          <a:bodyPr/>
          <a:lstStyle/>
          <a:p>
            <a:fld id="{40625856-8500-48AB-A898-8C1CB785F2C1}" type="datetimeFigureOut">
              <a:rPr lang="es-ES" smtClean="0"/>
              <a:t>30/11/2022</a:t>
            </a:fld>
            <a:endParaRPr lang="es-ES"/>
          </a:p>
        </p:txBody>
      </p:sp>
      <p:sp>
        <p:nvSpPr>
          <p:cNvPr id="5" name="Marcador de pie de página 4">
            <a:extLst>
              <a:ext uri="{FF2B5EF4-FFF2-40B4-BE49-F238E27FC236}">
                <a16:creationId xmlns:a16="http://schemas.microsoft.com/office/drawing/2014/main" id="{DBA91880-F961-16B2-752D-041773D3D96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FBCE2EF-13EA-68E2-6017-211B13EAC65F}"/>
              </a:ext>
            </a:extLst>
          </p:cNvPr>
          <p:cNvSpPr>
            <a:spLocks noGrp="1"/>
          </p:cNvSpPr>
          <p:nvPr>
            <p:ph type="sldNum" sz="quarter" idx="12"/>
          </p:nvPr>
        </p:nvSpPr>
        <p:spPr/>
        <p:txBody>
          <a:bodyPr/>
          <a:lstStyle/>
          <a:p>
            <a:fld id="{5D96FC0D-112E-48DF-AF1D-12FD416D5544}" type="slidenum">
              <a:rPr lang="es-ES" smtClean="0"/>
              <a:t>‹Nº›</a:t>
            </a:fld>
            <a:endParaRPr lang="es-ES"/>
          </a:p>
        </p:txBody>
      </p:sp>
    </p:spTree>
    <p:extLst>
      <p:ext uri="{BB962C8B-B14F-4D97-AF65-F5344CB8AC3E}">
        <p14:creationId xmlns:p14="http://schemas.microsoft.com/office/powerpoint/2010/main" val="766443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F9FA6-223B-9223-39B2-D19F924AEFA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CA907C6-F951-0147-98B3-4E8ACDE46B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6874C11-0946-CC8F-E1E6-4D997D117225}"/>
              </a:ext>
            </a:extLst>
          </p:cNvPr>
          <p:cNvSpPr>
            <a:spLocks noGrp="1"/>
          </p:cNvSpPr>
          <p:nvPr>
            <p:ph type="dt" sz="half" idx="10"/>
          </p:nvPr>
        </p:nvSpPr>
        <p:spPr/>
        <p:txBody>
          <a:bodyPr/>
          <a:lstStyle/>
          <a:p>
            <a:fld id="{40625856-8500-48AB-A898-8C1CB785F2C1}" type="datetimeFigureOut">
              <a:rPr lang="es-ES" smtClean="0"/>
              <a:t>30/11/2022</a:t>
            </a:fld>
            <a:endParaRPr lang="es-ES"/>
          </a:p>
        </p:txBody>
      </p:sp>
      <p:sp>
        <p:nvSpPr>
          <p:cNvPr id="5" name="Marcador de pie de página 4">
            <a:extLst>
              <a:ext uri="{FF2B5EF4-FFF2-40B4-BE49-F238E27FC236}">
                <a16:creationId xmlns:a16="http://schemas.microsoft.com/office/drawing/2014/main" id="{A1A1440C-22A7-5038-1668-640BFBE00AE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331B7E-2D85-F5B8-B408-7267C0701EAA}"/>
              </a:ext>
            </a:extLst>
          </p:cNvPr>
          <p:cNvSpPr>
            <a:spLocks noGrp="1"/>
          </p:cNvSpPr>
          <p:nvPr>
            <p:ph type="sldNum" sz="quarter" idx="12"/>
          </p:nvPr>
        </p:nvSpPr>
        <p:spPr/>
        <p:txBody>
          <a:bodyPr/>
          <a:lstStyle/>
          <a:p>
            <a:fld id="{5D96FC0D-112E-48DF-AF1D-12FD416D5544}" type="slidenum">
              <a:rPr lang="es-ES" smtClean="0"/>
              <a:t>‹Nº›</a:t>
            </a:fld>
            <a:endParaRPr lang="es-ES"/>
          </a:p>
        </p:txBody>
      </p:sp>
    </p:spTree>
    <p:extLst>
      <p:ext uri="{BB962C8B-B14F-4D97-AF65-F5344CB8AC3E}">
        <p14:creationId xmlns:p14="http://schemas.microsoft.com/office/powerpoint/2010/main" val="1016573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61CA94-7314-5B32-12B4-74F63093517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F4DA0C2-7AB3-929C-4758-B8C69FAA6FA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4DADBF2-6D35-431B-5B37-FD7EEEC2497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D4E1678-99C5-A161-6D40-C9BC2DB576D6}"/>
              </a:ext>
            </a:extLst>
          </p:cNvPr>
          <p:cNvSpPr>
            <a:spLocks noGrp="1"/>
          </p:cNvSpPr>
          <p:nvPr>
            <p:ph type="dt" sz="half" idx="10"/>
          </p:nvPr>
        </p:nvSpPr>
        <p:spPr/>
        <p:txBody>
          <a:bodyPr/>
          <a:lstStyle/>
          <a:p>
            <a:fld id="{40625856-8500-48AB-A898-8C1CB785F2C1}" type="datetimeFigureOut">
              <a:rPr lang="es-ES" smtClean="0"/>
              <a:t>30/11/2022</a:t>
            </a:fld>
            <a:endParaRPr lang="es-ES"/>
          </a:p>
        </p:txBody>
      </p:sp>
      <p:sp>
        <p:nvSpPr>
          <p:cNvPr id="6" name="Marcador de pie de página 5">
            <a:extLst>
              <a:ext uri="{FF2B5EF4-FFF2-40B4-BE49-F238E27FC236}">
                <a16:creationId xmlns:a16="http://schemas.microsoft.com/office/drawing/2014/main" id="{CB0415CA-11FC-E68E-59DD-4688697352C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C69EF63-5D2E-3E87-BA0F-B7758C64276F}"/>
              </a:ext>
            </a:extLst>
          </p:cNvPr>
          <p:cNvSpPr>
            <a:spLocks noGrp="1"/>
          </p:cNvSpPr>
          <p:nvPr>
            <p:ph type="sldNum" sz="quarter" idx="12"/>
          </p:nvPr>
        </p:nvSpPr>
        <p:spPr/>
        <p:txBody>
          <a:bodyPr/>
          <a:lstStyle/>
          <a:p>
            <a:fld id="{5D96FC0D-112E-48DF-AF1D-12FD416D5544}" type="slidenum">
              <a:rPr lang="es-ES" smtClean="0"/>
              <a:t>‹Nº›</a:t>
            </a:fld>
            <a:endParaRPr lang="es-ES"/>
          </a:p>
        </p:txBody>
      </p:sp>
    </p:spTree>
    <p:extLst>
      <p:ext uri="{BB962C8B-B14F-4D97-AF65-F5344CB8AC3E}">
        <p14:creationId xmlns:p14="http://schemas.microsoft.com/office/powerpoint/2010/main" val="579343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696C86-C1CD-61FD-878B-AA22A0CDC2D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50B2384-E11C-9EB5-7949-80DC5A83EE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2208FC6-8757-248B-E7F4-1786A6740FD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1E6BE0B-1BC8-82E3-E757-D6FC7F535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80DBC56-A91B-7810-2C4B-261F81F1DBB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9BA8397-1201-41FA-7C0C-823AC4F2A3CE}"/>
              </a:ext>
            </a:extLst>
          </p:cNvPr>
          <p:cNvSpPr>
            <a:spLocks noGrp="1"/>
          </p:cNvSpPr>
          <p:nvPr>
            <p:ph type="dt" sz="half" idx="10"/>
          </p:nvPr>
        </p:nvSpPr>
        <p:spPr/>
        <p:txBody>
          <a:bodyPr/>
          <a:lstStyle/>
          <a:p>
            <a:fld id="{40625856-8500-48AB-A898-8C1CB785F2C1}" type="datetimeFigureOut">
              <a:rPr lang="es-ES" smtClean="0"/>
              <a:t>30/11/2022</a:t>
            </a:fld>
            <a:endParaRPr lang="es-ES"/>
          </a:p>
        </p:txBody>
      </p:sp>
      <p:sp>
        <p:nvSpPr>
          <p:cNvPr id="8" name="Marcador de pie de página 7">
            <a:extLst>
              <a:ext uri="{FF2B5EF4-FFF2-40B4-BE49-F238E27FC236}">
                <a16:creationId xmlns:a16="http://schemas.microsoft.com/office/drawing/2014/main" id="{937F9B18-DBC5-9B3D-F540-56D95774D57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275A225-31F2-1779-F82A-CF9B21BD5FFA}"/>
              </a:ext>
            </a:extLst>
          </p:cNvPr>
          <p:cNvSpPr>
            <a:spLocks noGrp="1"/>
          </p:cNvSpPr>
          <p:nvPr>
            <p:ph type="sldNum" sz="quarter" idx="12"/>
          </p:nvPr>
        </p:nvSpPr>
        <p:spPr/>
        <p:txBody>
          <a:bodyPr/>
          <a:lstStyle/>
          <a:p>
            <a:fld id="{5D96FC0D-112E-48DF-AF1D-12FD416D5544}" type="slidenum">
              <a:rPr lang="es-ES" smtClean="0"/>
              <a:t>‹Nº›</a:t>
            </a:fld>
            <a:endParaRPr lang="es-ES"/>
          </a:p>
        </p:txBody>
      </p:sp>
    </p:spTree>
    <p:extLst>
      <p:ext uri="{BB962C8B-B14F-4D97-AF65-F5344CB8AC3E}">
        <p14:creationId xmlns:p14="http://schemas.microsoft.com/office/powerpoint/2010/main" val="292372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0750C-66A6-DF8F-E2B7-F5E3BB35F4A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6383A91-D097-E71E-9EDE-4E55C4C90334}"/>
              </a:ext>
            </a:extLst>
          </p:cNvPr>
          <p:cNvSpPr>
            <a:spLocks noGrp="1"/>
          </p:cNvSpPr>
          <p:nvPr>
            <p:ph type="dt" sz="half" idx="10"/>
          </p:nvPr>
        </p:nvSpPr>
        <p:spPr/>
        <p:txBody>
          <a:bodyPr/>
          <a:lstStyle/>
          <a:p>
            <a:fld id="{40625856-8500-48AB-A898-8C1CB785F2C1}" type="datetimeFigureOut">
              <a:rPr lang="es-ES" smtClean="0"/>
              <a:t>30/11/2022</a:t>
            </a:fld>
            <a:endParaRPr lang="es-ES"/>
          </a:p>
        </p:txBody>
      </p:sp>
      <p:sp>
        <p:nvSpPr>
          <p:cNvPr id="4" name="Marcador de pie de página 3">
            <a:extLst>
              <a:ext uri="{FF2B5EF4-FFF2-40B4-BE49-F238E27FC236}">
                <a16:creationId xmlns:a16="http://schemas.microsoft.com/office/drawing/2014/main" id="{DC144D6E-2774-022C-32F5-C54B0D94F79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8391124-5078-096E-C1B6-8CEEBCFCBEEB}"/>
              </a:ext>
            </a:extLst>
          </p:cNvPr>
          <p:cNvSpPr>
            <a:spLocks noGrp="1"/>
          </p:cNvSpPr>
          <p:nvPr>
            <p:ph type="sldNum" sz="quarter" idx="12"/>
          </p:nvPr>
        </p:nvSpPr>
        <p:spPr/>
        <p:txBody>
          <a:bodyPr/>
          <a:lstStyle/>
          <a:p>
            <a:fld id="{5D96FC0D-112E-48DF-AF1D-12FD416D5544}" type="slidenum">
              <a:rPr lang="es-ES" smtClean="0"/>
              <a:t>‹Nº›</a:t>
            </a:fld>
            <a:endParaRPr lang="es-ES"/>
          </a:p>
        </p:txBody>
      </p:sp>
    </p:spTree>
    <p:extLst>
      <p:ext uri="{BB962C8B-B14F-4D97-AF65-F5344CB8AC3E}">
        <p14:creationId xmlns:p14="http://schemas.microsoft.com/office/powerpoint/2010/main" val="108700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725334A-31CE-5DD1-37A0-60320872ACCC}"/>
              </a:ext>
            </a:extLst>
          </p:cNvPr>
          <p:cNvSpPr>
            <a:spLocks noGrp="1"/>
          </p:cNvSpPr>
          <p:nvPr>
            <p:ph type="dt" sz="half" idx="10"/>
          </p:nvPr>
        </p:nvSpPr>
        <p:spPr/>
        <p:txBody>
          <a:bodyPr/>
          <a:lstStyle/>
          <a:p>
            <a:fld id="{40625856-8500-48AB-A898-8C1CB785F2C1}" type="datetimeFigureOut">
              <a:rPr lang="es-ES" smtClean="0"/>
              <a:t>30/11/2022</a:t>
            </a:fld>
            <a:endParaRPr lang="es-ES"/>
          </a:p>
        </p:txBody>
      </p:sp>
      <p:sp>
        <p:nvSpPr>
          <p:cNvPr id="3" name="Marcador de pie de página 2">
            <a:extLst>
              <a:ext uri="{FF2B5EF4-FFF2-40B4-BE49-F238E27FC236}">
                <a16:creationId xmlns:a16="http://schemas.microsoft.com/office/drawing/2014/main" id="{8DFF427B-58E8-0F07-4531-08A93A6B73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B76EDA6-E6EA-89F0-C734-750D630FD264}"/>
              </a:ext>
            </a:extLst>
          </p:cNvPr>
          <p:cNvSpPr>
            <a:spLocks noGrp="1"/>
          </p:cNvSpPr>
          <p:nvPr>
            <p:ph type="sldNum" sz="quarter" idx="12"/>
          </p:nvPr>
        </p:nvSpPr>
        <p:spPr/>
        <p:txBody>
          <a:bodyPr/>
          <a:lstStyle/>
          <a:p>
            <a:fld id="{5D96FC0D-112E-48DF-AF1D-12FD416D5544}" type="slidenum">
              <a:rPr lang="es-ES" smtClean="0"/>
              <a:t>‹Nº›</a:t>
            </a:fld>
            <a:endParaRPr lang="es-ES"/>
          </a:p>
        </p:txBody>
      </p:sp>
    </p:spTree>
    <p:extLst>
      <p:ext uri="{BB962C8B-B14F-4D97-AF65-F5344CB8AC3E}">
        <p14:creationId xmlns:p14="http://schemas.microsoft.com/office/powerpoint/2010/main" val="125429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9CBD29-ED42-E0B2-3D29-A78595DC618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AA02926-D948-3E35-CB3F-C4D78DE93A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02B1FAF-FB04-A916-099D-41ED19E7E4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8C8B0E3-D2D9-BB1E-74E4-789C8FA4B89B}"/>
              </a:ext>
            </a:extLst>
          </p:cNvPr>
          <p:cNvSpPr>
            <a:spLocks noGrp="1"/>
          </p:cNvSpPr>
          <p:nvPr>
            <p:ph type="dt" sz="half" idx="10"/>
          </p:nvPr>
        </p:nvSpPr>
        <p:spPr/>
        <p:txBody>
          <a:bodyPr/>
          <a:lstStyle/>
          <a:p>
            <a:fld id="{40625856-8500-48AB-A898-8C1CB785F2C1}" type="datetimeFigureOut">
              <a:rPr lang="es-ES" smtClean="0"/>
              <a:t>30/11/2022</a:t>
            </a:fld>
            <a:endParaRPr lang="es-ES"/>
          </a:p>
        </p:txBody>
      </p:sp>
      <p:sp>
        <p:nvSpPr>
          <p:cNvPr id="6" name="Marcador de pie de página 5">
            <a:extLst>
              <a:ext uri="{FF2B5EF4-FFF2-40B4-BE49-F238E27FC236}">
                <a16:creationId xmlns:a16="http://schemas.microsoft.com/office/drawing/2014/main" id="{4371B443-8A1D-9684-A422-AC1603142E5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A365CC9-3A98-11A2-5DCF-B71B0A65D8D5}"/>
              </a:ext>
            </a:extLst>
          </p:cNvPr>
          <p:cNvSpPr>
            <a:spLocks noGrp="1"/>
          </p:cNvSpPr>
          <p:nvPr>
            <p:ph type="sldNum" sz="quarter" idx="12"/>
          </p:nvPr>
        </p:nvSpPr>
        <p:spPr/>
        <p:txBody>
          <a:bodyPr/>
          <a:lstStyle/>
          <a:p>
            <a:fld id="{5D96FC0D-112E-48DF-AF1D-12FD416D5544}" type="slidenum">
              <a:rPr lang="es-ES" smtClean="0"/>
              <a:t>‹Nº›</a:t>
            </a:fld>
            <a:endParaRPr lang="es-ES"/>
          </a:p>
        </p:txBody>
      </p:sp>
    </p:spTree>
    <p:extLst>
      <p:ext uri="{BB962C8B-B14F-4D97-AF65-F5344CB8AC3E}">
        <p14:creationId xmlns:p14="http://schemas.microsoft.com/office/powerpoint/2010/main" val="3475173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FF5035-79CC-848F-4044-59826154E39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09E14FA-C3E6-7D81-43F2-FC2248BF98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BE6DDA8-6277-E26D-B4EF-52A3A6C20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9ADE6DB-7F34-A02C-6092-9B4520B865B2}"/>
              </a:ext>
            </a:extLst>
          </p:cNvPr>
          <p:cNvSpPr>
            <a:spLocks noGrp="1"/>
          </p:cNvSpPr>
          <p:nvPr>
            <p:ph type="dt" sz="half" idx="10"/>
          </p:nvPr>
        </p:nvSpPr>
        <p:spPr/>
        <p:txBody>
          <a:bodyPr/>
          <a:lstStyle/>
          <a:p>
            <a:fld id="{40625856-8500-48AB-A898-8C1CB785F2C1}" type="datetimeFigureOut">
              <a:rPr lang="es-ES" smtClean="0"/>
              <a:t>30/11/2022</a:t>
            </a:fld>
            <a:endParaRPr lang="es-ES"/>
          </a:p>
        </p:txBody>
      </p:sp>
      <p:sp>
        <p:nvSpPr>
          <p:cNvPr id="6" name="Marcador de pie de página 5">
            <a:extLst>
              <a:ext uri="{FF2B5EF4-FFF2-40B4-BE49-F238E27FC236}">
                <a16:creationId xmlns:a16="http://schemas.microsoft.com/office/drawing/2014/main" id="{F060CBE6-0113-62FC-44CB-5A627FF8038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B24CB32-3E44-64F5-CA47-11BA2926CE39}"/>
              </a:ext>
            </a:extLst>
          </p:cNvPr>
          <p:cNvSpPr>
            <a:spLocks noGrp="1"/>
          </p:cNvSpPr>
          <p:nvPr>
            <p:ph type="sldNum" sz="quarter" idx="12"/>
          </p:nvPr>
        </p:nvSpPr>
        <p:spPr/>
        <p:txBody>
          <a:bodyPr/>
          <a:lstStyle/>
          <a:p>
            <a:fld id="{5D96FC0D-112E-48DF-AF1D-12FD416D5544}" type="slidenum">
              <a:rPr lang="es-ES" smtClean="0"/>
              <a:t>‹Nº›</a:t>
            </a:fld>
            <a:endParaRPr lang="es-ES"/>
          </a:p>
        </p:txBody>
      </p:sp>
    </p:spTree>
    <p:extLst>
      <p:ext uri="{BB962C8B-B14F-4D97-AF65-F5344CB8AC3E}">
        <p14:creationId xmlns:p14="http://schemas.microsoft.com/office/powerpoint/2010/main" val="4184893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D1FB27C-AC2C-E1B7-BA46-F05F0AD49A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EFE1726-5013-32DA-F933-D0CA25F1FD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E92C5F-798D-1B32-BC95-3FCE35C965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625856-8500-48AB-A898-8C1CB785F2C1}" type="datetimeFigureOut">
              <a:rPr lang="es-ES" smtClean="0"/>
              <a:t>30/11/2022</a:t>
            </a:fld>
            <a:endParaRPr lang="es-ES"/>
          </a:p>
        </p:txBody>
      </p:sp>
      <p:sp>
        <p:nvSpPr>
          <p:cNvPr id="5" name="Marcador de pie de página 4">
            <a:extLst>
              <a:ext uri="{FF2B5EF4-FFF2-40B4-BE49-F238E27FC236}">
                <a16:creationId xmlns:a16="http://schemas.microsoft.com/office/drawing/2014/main" id="{6FEEA250-D31F-8B7A-C914-F640607F65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16D428A7-488A-AEEB-E46F-831D617B8C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6FC0D-112E-48DF-AF1D-12FD416D5544}" type="slidenum">
              <a:rPr lang="es-ES" smtClean="0"/>
              <a:t>‹Nº›</a:t>
            </a:fld>
            <a:endParaRPr lang="es-ES"/>
          </a:p>
        </p:txBody>
      </p:sp>
    </p:spTree>
    <p:extLst>
      <p:ext uri="{BB962C8B-B14F-4D97-AF65-F5344CB8AC3E}">
        <p14:creationId xmlns:p14="http://schemas.microsoft.com/office/powerpoint/2010/main" val="757309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4" name="Picture 4" descr="Pergamino vintage fondo antiguo Stock de Foto gratis - Public Domain  Pictures">
            <a:extLst>
              <a:ext uri="{FF2B5EF4-FFF2-40B4-BE49-F238E27FC236}">
                <a16:creationId xmlns:a16="http://schemas.microsoft.com/office/drawing/2014/main" id="{B15BB0A1-645E-115E-3ECC-38A14824F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Elipse 2">
            <a:extLst>
              <a:ext uri="{FF2B5EF4-FFF2-40B4-BE49-F238E27FC236}">
                <a16:creationId xmlns:a16="http://schemas.microsoft.com/office/drawing/2014/main" id="{B88FCF02-64EE-0D60-8318-B9BB9C4DDCF2}"/>
              </a:ext>
            </a:extLst>
          </p:cNvPr>
          <p:cNvSpPr/>
          <p:nvPr/>
        </p:nvSpPr>
        <p:spPr>
          <a:xfrm>
            <a:off x="816066" y="2079290"/>
            <a:ext cx="1608444" cy="1566820"/>
          </a:xfrm>
          <a:prstGeom prst="ellipse">
            <a:avLst/>
          </a:pr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Elipse 3">
            <a:extLst>
              <a:ext uri="{FF2B5EF4-FFF2-40B4-BE49-F238E27FC236}">
                <a16:creationId xmlns:a16="http://schemas.microsoft.com/office/drawing/2014/main" id="{8D3E13C7-C969-D5F4-AD84-674DF0634AF3}"/>
              </a:ext>
            </a:extLst>
          </p:cNvPr>
          <p:cNvSpPr/>
          <p:nvPr/>
        </p:nvSpPr>
        <p:spPr>
          <a:xfrm>
            <a:off x="888924" y="2146682"/>
            <a:ext cx="1462222" cy="1424382"/>
          </a:xfrm>
          <a:prstGeom prst="ellipse">
            <a:avLst/>
          </a:prstGeom>
          <a:solidFill>
            <a:srgbClr val="ED6355"/>
          </a:solidFill>
          <a:ln>
            <a:solidFill>
              <a:srgbClr val="ED63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lipse 4">
            <a:extLst>
              <a:ext uri="{FF2B5EF4-FFF2-40B4-BE49-F238E27FC236}">
                <a16:creationId xmlns:a16="http://schemas.microsoft.com/office/drawing/2014/main" id="{A5B29496-16DF-A5D5-D364-A48739A982BF}"/>
              </a:ext>
            </a:extLst>
          </p:cNvPr>
          <p:cNvSpPr/>
          <p:nvPr/>
        </p:nvSpPr>
        <p:spPr>
          <a:xfrm>
            <a:off x="989182" y="2244468"/>
            <a:ext cx="1291630" cy="12582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Arco 5">
            <a:extLst>
              <a:ext uri="{FF2B5EF4-FFF2-40B4-BE49-F238E27FC236}">
                <a16:creationId xmlns:a16="http://schemas.microsoft.com/office/drawing/2014/main" id="{34001FF2-1641-70E8-EFB6-4927F6CC4291}"/>
              </a:ext>
            </a:extLst>
          </p:cNvPr>
          <p:cNvSpPr/>
          <p:nvPr/>
        </p:nvSpPr>
        <p:spPr>
          <a:xfrm rot="5400000">
            <a:off x="598488" y="1855789"/>
            <a:ext cx="2043601" cy="1877976"/>
          </a:xfrm>
          <a:prstGeom prst="arc">
            <a:avLst>
              <a:gd name="adj1" fmla="val 16160312"/>
              <a:gd name="adj2" fmla="val 5461907"/>
            </a:avLst>
          </a:prstGeom>
          <a:noFill/>
          <a:ln w="38100">
            <a:solidFill>
              <a:srgbClr val="ED635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 name="Elipse 8">
            <a:extLst>
              <a:ext uri="{FF2B5EF4-FFF2-40B4-BE49-F238E27FC236}">
                <a16:creationId xmlns:a16="http://schemas.microsoft.com/office/drawing/2014/main" id="{3B5C4EA8-0610-A917-1422-AAE94EA58A48}"/>
              </a:ext>
            </a:extLst>
          </p:cNvPr>
          <p:cNvSpPr/>
          <p:nvPr/>
        </p:nvSpPr>
        <p:spPr>
          <a:xfrm>
            <a:off x="1449695" y="4063797"/>
            <a:ext cx="341185" cy="332356"/>
          </a:xfrm>
          <a:prstGeom prst="ellipse">
            <a:avLst/>
          </a:prstGeom>
          <a:noFill/>
          <a:ln w="38100">
            <a:solidFill>
              <a:srgbClr val="ED63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 name="Conector recto 10">
            <a:extLst>
              <a:ext uri="{FF2B5EF4-FFF2-40B4-BE49-F238E27FC236}">
                <a16:creationId xmlns:a16="http://schemas.microsoft.com/office/drawing/2014/main" id="{6BB9A6DA-3E03-0491-A918-2622652F3775}"/>
              </a:ext>
            </a:extLst>
          </p:cNvPr>
          <p:cNvCxnSpPr>
            <a:cxnSpLocks/>
            <a:stCxn id="3" idx="4"/>
            <a:endCxn id="9" idx="0"/>
          </p:cNvCxnSpPr>
          <p:nvPr/>
        </p:nvCxnSpPr>
        <p:spPr>
          <a:xfrm>
            <a:off x="1620288" y="3646110"/>
            <a:ext cx="0" cy="417687"/>
          </a:xfrm>
          <a:prstGeom prst="line">
            <a:avLst/>
          </a:prstGeom>
          <a:ln w="28575">
            <a:solidFill>
              <a:srgbClr val="ED6355"/>
            </a:solidFill>
          </a:ln>
        </p:spPr>
        <p:style>
          <a:lnRef idx="1">
            <a:schemeClr val="accent1"/>
          </a:lnRef>
          <a:fillRef idx="0">
            <a:schemeClr val="accent1"/>
          </a:fillRef>
          <a:effectRef idx="0">
            <a:schemeClr val="accent1"/>
          </a:effectRef>
          <a:fontRef idx="minor">
            <a:schemeClr val="tx1"/>
          </a:fontRef>
        </p:style>
      </p:cxnSp>
      <p:sp>
        <p:nvSpPr>
          <p:cNvPr id="1043" name="CuadroTexto 1042">
            <a:extLst>
              <a:ext uri="{FF2B5EF4-FFF2-40B4-BE49-F238E27FC236}">
                <a16:creationId xmlns:a16="http://schemas.microsoft.com/office/drawing/2014/main" id="{A81AE40F-BD6C-4B08-EEFE-494C3E0153E3}"/>
              </a:ext>
            </a:extLst>
          </p:cNvPr>
          <p:cNvSpPr txBox="1"/>
          <p:nvPr/>
        </p:nvSpPr>
        <p:spPr>
          <a:xfrm>
            <a:off x="681300" y="1477365"/>
            <a:ext cx="1877977" cy="400110"/>
          </a:xfrm>
          <a:prstGeom prst="rect">
            <a:avLst/>
          </a:prstGeom>
          <a:noFill/>
        </p:spPr>
        <p:txBody>
          <a:bodyPr wrap="square" rtlCol="0">
            <a:spAutoFit/>
          </a:bodyPr>
          <a:lstStyle/>
          <a:p>
            <a:pPr algn="ctr"/>
            <a:r>
              <a:rPr lang="es-ES" sz="2000" dirty="0">
                <a:solidFill>
                  <a:srgbClr val="ED6355"/>
                </a:solidFill>
                <a:latin typeface="Berlin Sans FB Demi" panose="020B0604020202020204" pitchFamily="34" charset="0"/>
              </a:rPr>
              <a:t>Fundación</a:t>
            </a:r>
          </a:p>
        </p:txBody>
      </p:sp>
      <p:sp>
        <p:nvSpPr>
          <p:cNvPr id="1044" name="CuadroTexto 1043">
            <a:extLst>
              <a:ext uri="{FF2B5EF4-FFF2-40B4-BE49-F238E27FC236}">
                <a16:creationId xmlns:a16="http://schemas.microsoft.com/office/drawing/2014/main" id="{059F437F-87D2-95C0-54DC-A9373997D3FB}"/>
              </a:ext>
            </a:extLst>
          </p:cNvPr>
          <p:cNvSpPr txBox="1"/>
          <p:nvPr/>
        </p:nvSpPr>
        <p:spPr>
          <a:xfrm>
            <a:off x="377519" y="4551210"/>
            <a:ext cx="2485536" cy="1815882"/>
          </a:xfrm>
          <a:prstGeom prst="rect">
            <a:avLst/>
          </a:prstGeom>
          <a:noFill/>
        </p:spPr>
        <p:txBody>
          <a:bodyPr wrap="square" rtlCol="0">
            <a:spAutoFit/>
          </a:bodyPr>
          <a:lstStyle/>
          <a:p>
            <a:pPr algn="ctr"/>
            <a:r>
              <a:rPr lang="es-ES" sz="1400" dirty="0">
                <a:latin typeface="Times New Roman" panose="02020603050405020304" pitchFamily="18" charset="0"/>
                <a:ea typeface="STFangsong" panose="02010600040101010101" pitchFamily="2" charset="-122"/>
                <a:cs typeface="Times New Roman" panose="02020603050405020304" pitchFamily="18" charset="0"/>
              </a:rPr>
              <a:t>El edificio comenzó a construirse en 1577, instalando en él cuatro aulas generales, librería, habitaciones, enfermería, botica, refectorio, despensa, graneros y portería. Su inauguración se realizó en 1585.</a:t>
            </a:r>
          </a:p>
        </p:txBody>
      </p:sp>
      <p:sp>
        <p:nvSpPr>
          <p:cNvPr id="1046" name="Elipse 1045">
            <a:extLst>
              <a:ext uri="{FF2B5EF4-FFF2-40B4-BE49-F238E27FC236}">
                <a16:creationId xmlns:a16="http://schemas.microsoft.com/office/drawing/2014/main" id="{68B5A0B2-4875-A7A2-5DCB-6819DC63B46F}"/>
              </a:ext>
            </a:extLst>
          </p:cNvPr>
          <p:cNvSpPr/>
          <p:nvPr/>
        </p:nvSpPr>
        <p:spPr>
          <a:xfrm>
            <a:off x="3953583" y="1490686"/>
            <a:ext cx="1608444" cy="1566820"/>
          </a:xfrm>
          <a:prstGeom prst="ellipse">
            <a:avLst/>
          </a:pr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47" name="Elipse 1046">
            <a:extLst>
              <a:ext uri="{FF2B5EF4-FFF2-40B4-BE49-F238E27FC236}">
                <a16:creationId xmlns:a16="http://schemas.microsoft.com/office/drawing/2014/main" id="{226830AD-714F-E442-AD91-DC97B17274D7}"/>
              </a:ext>
            </a:extLst>
          </p:cNvPr>
          <p:cNvSpPr/>
          <p:nvPr/>
        </p:nvSpPr>
        <p:spPr>
          <a:xfrm>
            <a:off x="4026694" y="1561905"/>
            <a:ext cx="1462222" cy="1424382"/>
          </a:xfrm>
          <a:prstGeom prst="ellipse">
            <a:avLst/>
          </a:prstGeom>
          <a:solidFill>
            <a:srgbClr val="FDA94F"/>
          </a:solidFill>
          <a:ln>
            <a:solidFill>
              <a:srgbClr val="FDA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48" name="Elipse 1047">
            <a:extLst>
              <a:ext uri="{FF2B5EF4-FFF2-40B4-BE49-F238E27FC236}">
                <a16:creationId xmlns:a16="http://schemas.microsoft.com/office/drawing/2014/main" id="{F5B9E1F5-5C68-2D1A-78CC-90439F490C6F}"/>
              </a:ext>
            </a:extLst>
          </p:cNvPr>
          <p:cNvSpPr/>
          <p:nvPr/>
        </p:nvSpPr>
        <p:spPr>
          <a:xfrm>
            <a:off x="4111990" y="1644994"/>
            <a:ext cx="1291630" cy="12582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49" name="Arco 1048">
            <a:extLst>
              <a:ext uri="{FF2B5EF4-FFF2-40B4-BE49-F238E27FC236}">
                <a16:creationId xmlns:a16="http://schemas.microsoft.com/office/drawing/2014/main" id="{FF2B36EC-4BF1-801A-BFC9-82BD2BD284B1}"/>
              </a:ext>
            </a:extLst>
          </p:cNvPr>
          <p:cNvSpPr/>
          <p:nvPr/>
        </p:nvSpPr>
        <p:spPr>
          <a:xfrm rot="5400000">
            <a:off x="3736004" y="1256315"/>
            <a:ext cx="2043601" cy="1877976"/>
          </a:xfrm>
          <a:prstGeom prst="arc">
            <a:avLst>
              <a:gd name="adj1" fmla="val 16160312"/>
              <a:gd name="adj2" fmla="val 5461907"/>
            </a:avLst>
          </a:prstGeom>
          <a:noFill/>
          <a:ln w="38100">
            <a:solidFill>
              <a:srgbClr val="FDA9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50" name="Elipse 1049">
            <a:extLst>
              <a:ext uri="{FF2B5EF4-FFF2-40B4-BE49-F238E27FC236}">
                <a16:creationId xmlns:a16="http://schemas.microsoft.com/office/drawing/2014/main" id="{4C3E5248-2527-78E9-2901-5B2EB3BABD07}"/>
              </a:ext>
            </a:extLst>
          </p:cNvPr>
          <p:cNvSpPr/>
          <p:nvPr/>
        </p:nvSpPr>
        <p:spPr>
          <a:xfrm>
            <a:off x="4587211" y="3464323"/>
            <a:ext cx="341185" cy="332356"/>
          </a:xfrm>
          <a:prstGeom prst="ellipse">
            <a:avLst/>
          </a:prstGeom>
          <a:noFill/>
          <a:ln w="38100">
            <a:solidFill>
              <a:srgbClr val="FDA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051" name="Conector recto 1050">
            <a:extLst>
              <a:ext uri="{FF2B5EF4-FFF2-40B4-BE49-F238E27FC236}">
                <a16:creationId xmlns:a16="http://schemas.microsoft.com/office/drawing/2014/main" id="{8407C160-EA0B-03B6-B6FF-B0323FA0EA84}"/>
              </a:ext>
            </a:extLst>
          </p:cNvPr>
          <p:cNvCxnSpPr>
            <a:cxnSpLocks/>
            <a:stCxn id="1046" idx="4"/>
            <a:endCxn id="1050" idx="0"/>
          </p:cNvCxnSpPr>
          <p:nvPr/>
        </p:nvCxnSpPr>
        <p:spPr>
          <a:xfrm flipH="1">
            <a:off x="4757804" y="3057506"/>
            <a:ext cx="1" cy="406817"/>
          </a:xfrm>
          <a:prstGeom prst="line">
            <a:avLst/>
          </a:prstGeom>
          <a:ln w="28575">
            <a:solidFill>
              <a:srgbClr val="FDA94F"/>
            </a:solidFill>
          </a:ln>
        </p:spPr>
        <p:style>
          <a:lnRef idx="1">
            <a:schemeClr val="accent1"/>
          </a:lnRef>
          <a:fillRef idx="0">
            <a:schemeClr val="accent1"/>
          </a:fillRef>
          <a:effectRef idx="0">
            <a:schemeClr val="accent1"/>
          </a:effectRef>
          <a:fontRef idx="minor">
            <a:schemeClr val="tx1"/>
          </a:fontRef>
        </p:style>
      </p:cxnSp>
      <p:sp>
        <p:nvSpPr>
          <p:cNvPr id="1052" name="CuadroTexto 1051">
            <a:extLst>
              <a:ext uri="{FF2B5EF4-FFF2-40B4-BE49-F238E27FC236}">
                <a16:creationId xmlns:a16="http://schemas.microsoft.com/office/drawing/2014/main" id="{7E4E9D23-D816-1519-6525-13BA993C8ADF}"/>
              </a:ext>
            </a:extLst>
          </p:cNvPr>
          <p:cNvSpPr txBox="1"/>
          <p:nvPr/>
        </p:nvSpPr>
        <p:spPr>
          <a:xfrm>
            <a:off x="3745402" y="881404"/>
            <a:ext cx="2024799" cy="400110"/>
          </a:xfrm>
          <a:prstGeom prst="rect">
            <a:avLst/>
          </a:prstGeom>
          <a:noFill/>
        </p:spPr>
        <p:txBody>
          <a:bodyPr wrap="square" rtlCol="0">
            <a:spAutoFit/>
          </a:bodyPr>
          <a:lstStyle/>
          <a:p>
            <a:pPr algn="ctr"/>
            <a:r>
              <a:rPr lang="es-ES" sz="2000" dirty="0">
                <a:solidFill>
                  <a:srgbClr val="FDA94F"/>
                </a:solidFill>
                <a:latin typeface="Berlin Sans FB Demi" panose="020B0604020202020204" pitchFamily="34" charset="0"/>
              </a:rPr>
              <a:t>Primeros Pasos</a:t>
            </a:r>
          </a:p>
        </p:txBody>
      </p:sp>
      <p:sp>
        <p:nvSpPr>
          <p:cNvPr id="1053" name="CuadroTexto 1052">
            <a:extLst>
              <a:ext uri="{FF2B5EF4-FFF2-40B4-BE49-F238E27FC236}">
                <a16:creationId xmlns:a16="http://schemas.microsoft.com/office/drawing/2014/main" id="{F3C4EE65-C9C9-FF8D-1DC4-43A001018D5B}"/>
              </a:ext>
            </a:extLst>
          </p:cNvPr>
          <p:cNvSpPr txBox="1"/>
          <p:nvPr/>
        </p:nvSpPr>
        <p:spPr>
          <a:xfrm>
            <a:off x="3648483" y="3996989"/>
            <a:ext cx="2218636" cy="2031325"/>
          </a:xfrm>
          <a:prstGeom prst="rect">
            <a:avLst/>
          </a:prstGeom>
          <a:noFill/>
        </p:spPr>
        <p:txBody>
          <a:bodyPr wrap="square" rtlCol="0">
            <a:spAutoFit/>
          </a:bodyPr>
          <a:lstStyle/>
          <a:p>
            <a:pPr algn="ctr"/>
            <a:r>
              <a:rPr lang="es-ES" sz="1400" dirty="0">
                <a:latin typeface="Times New Roman" panose="02020603050405020304" pitchFamily="18" charset="0"/>
                <a:ea typeface="STFangsong" panose="02010600040101010101" pitchFamily="2" charset="-122"/>
                <a:cs typeface="Times New Roman" panose="02020603050405020304" pitchFamily="18" charset="0"/>
              </a:rPr>
              <a:t>Los bienes aportados por los primeros donantes no llegaron a cubrir los gastos del edificio. Poco a poco la economía fue superando estas dificultades y las propiedades fueron aumentando con el trabajo y una gestión eficaz. </a:t>
            </a:r>
          </a:p>
        </p:txBody>
      </p:sp>
      <p:sp>
        <p:nvSpPr>
          <p:cNvPr id="1054" name="Elipse 1053">
            <a:extLst>
              <a:ext uri="{FF2B5EF4-FFF2-40B4-BE49-F238E27FC236}">
                <a16:creationId xmlns:a16="http://schemas.microsoft.com/office/drawing/2014/main" id="{B93F55A5-B0F0-E090-A27E-312B719FFD47}"/>
              </a:ext>
            </a:extLst>
          </p:cNvPr>
          <p:cNvSpPr/>
          <p:nvPr/>
        </p:nvSpPr>
        <p:spPr>
          <a:xfrm>
            <a:off x="6936311" y="2057734"/>
            <a:ext cx="1608444" cy="1566820"/>
          </a:xfrm>
          <a:prstGeom prst="ellipse">
            <a:avLst/>
          </a:pr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55" name="Elipse 1054">
            <a:extLst>
              <a:ext uri="{FF2B5EF4-FFF2-40B4-BE49-F238E27FC236}">
                <a16:creationId xmlns:a16="http://schemas.microsoft.com/office/drawing/2014/main" id="{ABD0F923-ACBD-9F64-C46A-87570059F97C}"/>
              </a:ext>
            </a:extLst>
          </p:cNvPr>
          <p:cNvSpPr/>
          <p:nvPr/>
        </p:nvSpPr>
        <p:spPr>
          <a:xfrm>
            <a:off x="7009422" y="2128953"/>
            <a:ext cx="1462222" cy="1424382"/>
          </a:xfrm>
          <a:prstGeom prst="ellipse">
            <a:avLst/>
          </a:prstGeom>
          <a:solidFill>
            <a:srgbClr val="6E5BBA"/>
          </a:solidFill>
          <a:ln>
            <a:solidFill>
              <a:srgbClr val="6E5B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56" name="Elipse 1055">
            <a:extLst>
              <a:ext uri="{FF2B5EF4-FFF2-40B4-BE49-F238E27FC236}">
                <a16:creationId xmlns:a16="http://schemas.microsoft.com/office/drawing/2014/main" id="{DC4D48E5-F9B9-F8C8-AF84-B62A18E1566B}"/>
              </a:ext>
            </a:extLst>
          </p:cNvPr>
          <p:cNvSpPr/>
          <p:nvPr/>
        </p:nvSpPr>
        <p:spPr>
          <a:xfrm>
            <a:off x="7094718" y="2212042"/>
            <a:ext cx="1291630" cy="12582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57" name="Arco 1056">
            <a:extLst>
              <a:ext uri="{FF2B5EF4-FFF2-40B4-BE49-F238E27FC236}">
                <a16:creationId xmlns:a16="http://schemas.microsoft.com/office/drawing/2014/main" id="{3F6D8FE0-6839-9149-E794-A20739A060AC}"/>
              </a:ext>
            </a:extLst>
          </p:cNvPr>
          <p:cNvSpPr/>
          <p:nvPr/>
        </p:nvSpPr>
        <p:spPr>
          <a:xfrm rot="5400000">
            <a:off x="6718732" y="1823363"/>
            <a:ext cx="2043601" cy="1877976"/>
          </a:xfrm>
          <a:prstGeom prst="arc">
            <a:avLst>
              <a:gd name="adj1" fmla="val 16160312"/>
              <a:gd name="adj2" fmla="val 5461907"/>
            </a:avLst>
          </a:prstGeom>
          <a:noFill/>
          <a:ln w="38100">
            <a:solidFill>
              <a:srgbClr val="6E5BB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58" name="Elipse 1057">
            <a:extLst>
              <a:ext uri="{FF2B5EF4-FFF2-40B4-BE49-F238E27FC236}">
                <a16:creationId xmlns:a16="http://schemas.microsoft.com/office/drawing/2014/main" id="{E4B9D3C3-47A4-9E21-86E1-6E4D44294622}"/>
              </a:ext>
            </a:extLst>
          </p:cNvPr>
          <p:cNvSpPr/>
          <p:nvPr/>
        </p:nvSpPr>
        <p:spPr>
          <a:xfrm>
            <a:off x="7569939" y="4031371"/>
            <a:ext cx="341185" cy="332356"/>
          </a:xfrm>
          <a:prstGeom prst="ellipse">
            <a:avLst/>
          </a:prstGeom>
          <a:noFill/>
          <a:ln w="38100">
            <a:solidFill>
              <a:srgbClr val="6E5B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059" name="Conector recto 1058">
            <a:extLst>
              <a:ext uri="{FF2B5EF4-FFF2-40B4-BE49-F238E27FC236}">
                <a16:creationId xmlns:a16="http://schemas.microsoft.com/office/drawing/2014/main" id="{964828CC-9E29-8A0B-82F8-FBDCAC3B0B32}"/>
              </a:ext>
            </a:extLst>
          </p:cNvPr>
          <p:cNvCxnSpPr>
            <a:cxnSpLocks/>
            <a:stCxn id="1054" idx="4"/>
            <a:endCxn id="1058" idx="0"/>
          </p:cNvCxnSpPr>
          <p:nvPr/>
        </p:nvCxnSpPr>
        <p:spPr>
          <a:xfrm flipH="1">
            <a:off x="7740532" y="3624554"/>
            <a:ext cx="1" cy="406817"/>
          </a:xfrm>
          <a:prstGeom prst="line">
            <a:avLst/>
          </a:prstGeom>
          <a:ln w="28575">
            <a:solidFill>
              <a:srgbClr val="6E5BBA"/>
            </a:solidFill>
          </a:ln>
        </p:spPr>
        <p:style>
          <a:lnRef idx="1">
            <a:schemeClr val="accent1"/>
          </a:lnRef>
          <a:fillRef idx="0">
            <a:schemeClr val="accent1"/>
          </a:fillRef>
          <a:effectRef idx="0">
            <a:schemeClr val="accent1"/>
          </a:effectRef>
          <a:fontRef idx="minor">
            <a:schemeClr val="tx1"/>
          </a:fontRef>
        </p:style>
      </p:cxnSp>
      <p:sp>
        <p:nvSpPr>
          <p:cNvPr id="1060" name="CuadroTexto 1059">
            <a:extLst>
              <a:ext uri="{FF2B5EF4-FFF2-40B4-BE49-F238E27FC236}">
                <a16:creationId xmlns:a16="http://schemas.microsoft.com/office/drawing/2014/main" id="{3806CA0D-1A4F-A595-CFA8-76B87C09C457}"/>
              </a:ext>
            </a:extLst>
          </p:cNvPr>
          <p:cNvSpPr txBox="1"/>
          <p:nvPr/>
        </p:nvSpPr>
        <p:spPr>
          <a:xfrm>
            <a:off x="6667918" y="1444939"/>
            <a:ext cx="2145224" cy="400110"/>
          </a:xfrm>
          <a:prstGeom prst="rect">
            <a:avLst/>
          </a:prstGeom>
          <a:noFill/>
        </p:spPr>
        <p:txBody>
          <a:bodyPr wrap="square" rtlCol="0">
            <a:spAutoFit/>
          </a:bodyPr>
          <a:lstStyle/>
          <a:p>
            <a:pPr algn="ctr"/>
            <a:r>
              <a:rPr lang="es-ES" sz="2000" dirty="0">
                <a:solidFill>
                  <a:srgbClr val="6E5BBA"/>
                </a:solidFill>
                <a:latin typeface="Berlin Sans FB Demi" panose="020B0604020202020204" pitchFamily="34" charset="0"/>
              </a:rPr>
              <a:t>Incendio de 1740</a:t>
            </a:r>
          </a:p>
        </p:txBody>
      </p:sp>
      <p:sp>
        <p:nvSpPr>
          <p:cNvPr id="1061" name="CuadroTexto 1060">
            <a:extLst>
              <a:ext uri="{FF2B5EF4-FFF2-40B4-BE49-F238E27FC236}">
                <a16:creationId xmlns:a16="http://schemas.microsoft.com/office/drawing/2014/main" id="{7FCEEAF1-F5E7-2BE0-8E38-F69FD81924CA}"/>
              </a:ext>
            </a:extLst>
          </p:cNvPr>
          <p:cNvSpPr txBox="1"/>
          <p:nvPr/>
        </p:nvSpPr>
        <p:spPr>
          <a:xfrm>
            <a:off x="6667918" y="4523003"/>
            <a:ext cx="2145224" cy="2031325"/>
          </a:xfrm>
          <a:prstGeom prst="rect">
            <a:avLst/>
          </a:prstGeom>
          <a:noFill/>
        </p:spPr>
        <p:txBody>
          <a:bodyPr wrap="square" rtlCol="0">
            <a:spAutoFit/>
          </a:bodyPr>
          <a:lstStyle/>
          <a:p>
            <a:pPr algn="ctr"/>
            <a:r>
              <a:rPr lang="es-ES" sz="1400" dirty="0">
                <a:latin typeface="Times New Roman" panose="02020603050405020304" pitchFamily="18" charset="0"/>
                <a:ea typeface="STFangsong" panose="02010600040101010101" pitchFamily="2" charset="-122"/>
                <a:cs typeface="Times New Roman" panose="02020603050405020304" pitchFamily="18" charset="0"/>
              </a:rPr>
              <a:t>El primer edificio del Colegio de Jesuitas quedó destruido en su mayor parte, por un voraz incendio ocurrido el 22 de abril de 1740, quedando en pie solamente las aulas de gramática y parte de la portería.</a:t>
            </a:r>
          </a:p>
        </p:txBody>
      </p:sp>
      <p:sp>
        <p:nvSpPr>
          <p:cNvPr id="1062" name="Elipse 1061">
            <a:extLst>
              <a:ext uri="{FF2B5EF4-FFF2-40B4-BE49-F238E27FC236}">
                <a16:creationId xmlns:a16="http://schemas.microsoft.com/office/drawing/2014/main" id="{FBF4F740-7431-44BF-5381-687EAD71625A}"/>
              </a:ext>
            </a:extLst>
          </p:cNvPr>
          <p:cNvSpPr/>
          <p:nvPr/>
        </p:nvSpPr>
        <p:spPr>
          <a:xfrm>
            <a:off x="9824687" y="2004578"/>
            <a:ext cx="1608444" cy="1566820"/>
          </a:xfrm>
          <a:prstGeom prst="ellipse">
            <a:avLst/>
          </a:pr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63" name="Elipse 1062">
            <a:extLst>
              <a:ext uri="{FF2B5EF4-FFF2-40B4-BE49-F238E27FC236}">
                <a16:creationId xmlns:a16="http://schemas.microsoft.com/office/drawing/2014/main" id="{15E3CE42-3017-1175-2BE6-F0088A07CC71}"/>
              </a:ext>
            </a:extLst>
          </p:cNvPr>
          <p:cNvSpPr/>
          <p:nvPr/>
        </p:nvSpPr>
        <p:spPr>
          <a:xfrm>
            <a:off x="9897798" y="2075797"/>
            <a:ext cx="1462222" cy="1424382"/>
          </a:xfrm>
          <a:prstGeom prst="ellipse">
            <a:avLst/>
          </a:prstGeom>
          <a:solidFill>
            <a:srgbClr val="FA9A94"/>
          </a:solidFill>
          <a:ln>
            <a:solidFill>
              <a:srgbClr val="FA9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64" name="Elipse 1063">
            <a:extLst>
              <a:ext uri="{FF2B5EF4-FFF2-40B4-BE49-F238E27FC236}">
                <a16:creationId xmlns:a16="http://schemas.microsoft.com/office/drawing/2014/main" id="{F2DAA930-492E-D5EC-8FBF-4764397F002B}"/>
              </a:ext>
            </a:extLst>
          </p:cNvPr>
          <p:cNvSpPr/>
          <p:nvPr/>
        </p:nvSpPr>
        <p:spPr>
          <a:xfrm>
            <a:off x="9983094" y="2158886"/>
            <a:ext cx="1291630" cy="12582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65" name="Arco 1064">
            <a:extLst>
              <a:ext uri="{FF2B5EF4-FFF2-40B4-BE49-F238E27FC236}">
                <a16:creationId xmlns:a16="http://schemas.microsoft.com/office/drawing/2014/main" id="{18C6D8DF-9369-40B1-7518-FB92FDC5E2C9}"/>
              </a:ext>
            </a:extLst>
          </p:cNvPr>
          <p:cNvSpPr/>
          <p:nvPr/>
        </p:nvSpPr>
        <p:spPr>
          <a:xfrm rot="5400000">
            <a:off x="9591610" y="1770207"/>
            <a:ext cx="2043601" cy="1877976"/>
          </a:xfrm>
          <a:prstGeom prst="arc">
            <a:avLst>
              <a:gd name="adj1" fmla="val 16160312"/>
              <a:gd name="adj2" fmla="val 5461907"/>
            </a:avLst>
          </a:prstGeom>
          <a:noFill/>
          <a:ln w="38100">
            <a:solidFill>
              <a:srgbClr val="FA9A9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66" name="Elipse 1065">
            <a:extLst>
              <a:ext uri="{FF2B5EF4-FFF2-40B4-BE49-F238E27FC236}">
                <a16:creationId xmlns:a16="http://schemas.microsoft.com/office/drawing/2014/main" id="{17CD1D62-A6E8-E136-0015-50263A589235}"/>
              </a:ext>
            </a:extLst>
          </p:cNvPr>
          <p:cNvSpPr/>
          <p:nvPr/>
        </p:nvSpPr>
        <p:spPr>
          <a:xfrm>
            <a:off x="10458315" y="3978215"/>
            <a:ext cx="341185" cy="332356"/>
          </a:xfrm>
          <a:prstGeom prst="ellipse">
            <a:avLst/>
          </a:prstGeom>
          <a:noFill/>
          <a:ln w="38100">
            <a:solidFill>
              <a:srgbClr val="FA9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067" name="Conector recto 1066">
            <a:extLst>
              <a:ext uri="{FF2B5EF4-FFF2-40B4-BE49-F238E27FC236}">
                <a16:creationId xmlns:a16="http://schemas.microsoft.com/office/drawing/2014/main" id="{49BEE7C8-22EE-9897-9516-608893173F9C}"/>
              </a:ext>
            </a:extLst>
          </p:cNvPr>
          <p:cNvCxnSpPr>
            <a:cxnSpLocks/>
            <a:stCxn id="1062" idx="4"/>
            <a:endCxn id="1066" idx="0"/>
          </p:cNvCxnSpPr>
          <p:nvPr/>
        </p:nvCxnSpPr>
        <p:spPr>
          <a:xfrm flipH="1">
            <a:off x="10628908" y="3571398"/>
            <a:ext cx="1" cy="406817"/>
          </a:xfrm>
          <a:prstGeom prst="line">
            <a:avLst/>
          </a:prstGeom>
          <a:ln w="28575">
            <a:solidFill>
              <a:srgbClr val="FA9A94"/>
            </a:solidFill>
          </a:ln>
        </p:spPr>
        <p:style>
          <a:lnRef idx="1">
            <a:schemeClr val="accent1"/>
          </a:lnRef>
          <a:fillRef idx="0">
            <a:schemeClr val="accent1"/>
          </a:fillRef>
          <a:effectRef idx="0">
            <a:schemeClr val="accent1"/>
          </a:effectRef>
          <a:fontRef idx="minor">
            <a:schemeClr val="tx1"/>
          </a:fontRef>
        </p:style>
      </p:cxnSp>
      <p:sp>
        <p:nvSpPr>
          <p:cNvPr id="1068" name="CuadroTexto 1067">
            <a:extLst>
              <a:ext uri="{FF2B5EF4-FFF2-40B4-BE49-F238E27FC236}">
                <a16:creationId xmlns:a16="http://schemas.microsoft.com/office/drawing/2014/main" id="{AD6095CD-4D3F-CE5D-2CB9-8C0740E38DC5}"/>
              </a:ext>
            </a:extLst>
          </p:cNvPr>
          <p:cNvSpPr txBox="1"/>
          <p:nvPr/>
        </p:nvSpPr>
        <p:spPr>
          <a:xfrm>
            <a:off x="9705418" y="1081459"/>
            <a:ext cx="1877977" cy="707886"/>
          </a:xfrm>
          <a:prstGeom prst="rect">
            <a:avLst/>
          </a:prstGeom>
          <a:noFill/>
        </p:spPr>
        <p:txBody>
          <a:bodyPr wrap="square" rtlCol="0">
            <a:spAutoFit/>
          </a:bodyPr>
          <a:lstStyle/>
          <a:p>
            <a:pPr algn="ctr"/>
            <a:r>
              <a:rPr lang="es-ES" sz="2000" dirty="0">
                <a:solidFill>
                  <a:srgbClr val="FA9A94"/>
                </a:solidFill>
                <a:latin typeface="Berlin Sans FB Demi" panose="020B0604020202020204" pitchFamily="34" charset="0"/>
              </a:rPr>
              <a:t>Expulsión de los jesuitas</a:t>
            </a:r>
          </a:p>
        </p:txBody>
      </p:sp>
      <p:sp>
        <p:nvSpPr>
          <p:cNvPr id="1069" name="CuadroTexto 1068">
            <a:extLst>
              <a:ext uri="{FF2B5EF4-FFF2-40B4-BE49-F238E27FC236}">
                <a16:creationId xmlns:a16="http://schemas.microsoft.com/office/drawing/2014/main" id="{ACBD4819-235A-D507-E615-14FD960D5AC0}"/>
              </a:ext>
            </a:extLst>
          </p:cNvPr>
          <p:cNvSpPr txBox="1"/>
          <p:nvPr/>
        </p:nvSpPr>
        <p:spPr>
          <a:xfrm>
            <a:off x="9443191" y="4527933"/>
            <a:ext cx="2371432" cy="1815882"/>
          </a:xfrm>
          <a:prstGeom prst="rect">
            <a:avLst/>
          </a:prstGeom>
          <a:noFill/>
        </p:spPr>
        <p:txBody>
          <a:bodyPr wrap="square" rtlCol="0">
            <a:spAutoFit/>
          </a:bodyPr>
          <a:lstStyle/>
          <a:p>
            <a:pPr algn="ctr"/>
            <a:r>
              <a:rPr lang="es-ES" sz="1400" dirty="0">
                <a:latin typeface="Times New Roman" panose="02020603050405020304" pitchFamily="18" charset="0"/>
                <a:ea typeface="STFangsong" panose="02010600040101010101" pitchFamily="2" charset="-122"/>
                <a:cs typeface="Times New Roman" panose="02020603050405020304" pitchFamily="18" charset="0"/>
              </a:rPr>
              <a:t>El Decreto de Expulsión de los Jesuitas de 1767, supone la  paralización definitiva de las obras de manera que la Nueva Capilla nunca se construirá.</a:t>
            </a:r>
          </a:p>
          <a:p>
            <a:pPr algn="ctr"/>
            <a:r>
              <a:rPr lang="es-ES" sz="1400" dirty="0">
                <a:latin typeface="Times New Roman" panose="02020603050405020304" pitchFamily="18" charset="0"/>
                <a:ea typeface="STFangsong" panose="02010600040101010101" pitchFamily="2" charset="-122"/>
                <a:cs typeface="Times New Roman" panose="02020603050405020304" pitchFamily="18" charset="0"/>
              </a:rPr>
              <a:t>Dos días más tarde se cumplía en Soria la orden real, se cerró el colegio.</a:t>
            </a:r>
          </a:p>
        </p:txBody>
      </p:sp>
      <p:pic>
        <p:nvPicPr>
          <p:cNvPr id="1089" name="Imagen 1088" descr="Foto en blanco y negro de un grupo de personas en la calle&#10;&#10;Descripción generada automáticamente">
            <a:extLst>
              <a:ext uri="{FF2B5EF4-FFF2-40B4-BE49-F238E27FC236}">
                <a16:creationId xmlns:a16="http://schemas.microsoft.com/office/drawing/2014/main" id="{A0BB1FA7-29B3-D43A-B323-2472E25079B5}"/>
              </a:ext>
            </a:extLst>
          </p:cNvPr>
          <p:cNvPicPr>
            <a:picLocks/>
          </p:cNvPicPr>
          <p:nvPr/>
        </p:nvPicPr>
        <p:blipFill rotWithShape="1">
          <a:blip r:embed="rId4">
            <a:extLst>
              <a:ext uri="{28A0092B-C50C-407E-A947-70E740481C1C}">
                <a14:useLocalDpi xmlns:a14="http://schemas.microsoft.com/office/drawing/2010/main" val="0"/>
              </a:ext>
            </a:extLst>
          </a:blip>
          <a:srcRect b="27231"/>
          <a:stretch/>
        </p:blipFill>
        <p:spPr>
          <a:xfrm>
            <a:off x="10124907" y="2284885"/>
            <a:ext cx="1008000" cy="1006205"/>
          </a:xfrm>
          <a:prstGeom prst="ellipse">
            <a:avLst/>
          </a:prstGeom>
          <a:ln>
            <a:noFill/>
          </a:ln>
        </p:spPr>
      </p:pic>
      <p:pic>
        <p:nvPicPr>
          <p:cNvPr id="1091" name="Imagen 1090" descr="Imagen en blanco y negro&#10;&#10;Descripción generada automáticamente con confianza media">
            <a:extLst>
              <a:ext uri="{FF2B5EF4-FFF2-40B4-BE49-F238E27FC236}">
                <a16:creationId xmlns:a16="http://schemas.microsoft.com/office/drawing/2014/main" id="{8484092E-9865-30F2-31E5-A032EE49F9F1}"/>
              </a:ext>
            </a:extLst>
          </p:cNvPr>
          <p:cNvPicPr>
            <a:picLocks/>
          </p:cNvPicPr>
          <p:nvPr/>
        </p:nvPicPr>
        <p:blipFill rotWithShape="1">
          <a:blip r:embed="rId5">
            <a:extLst>
              <a:ext uri="{28A0092B-C50C-407E-A947-70E740481C1C}">
                <a14:useLocalDpi xmlns:a14="http://schemas.microsoft.com/office/drawing/2010/main" val="0"/>
              </a:ext>
            </a:extLst>
          </a:blip>
          <a:srcRect l="11308" t="23182" r="12303" b="26698"/>
          <a:stretch/>
        </p:blipFill>
        <p:spPr>
          <a:xfrm>
            <a:off x="7234332" y="2337144"/>
            <a:ext cx="1008000" cy="1008000"/>
          </a:xfrm>
          <a:prstGeom prst="ellipse">
            <a:avLst/>
          </a:prstGeom>
        </p:spPr>
      </p:pic>
      <p:pic>
        <p:nvPicPr>
          <p:cNvPr id="1093" name="Imagen 1092" descr="Foto en blanco y negro de un edificio&#10;&#10;Descripción generada automáticamente">
            <a:extLst>
              <a:ext uri="{FF2B5EF4-FFF2-40B4-BE49-F238E27FC236}">
                <a16:creationId xmlns:a16="http://schemas.microsoft.com/office/drawing/2014/main" id="{80B6C222-1EAD-AE0C-99B5-9C570E924972}"/>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4251604" y="1770096"/>
            <a:ext cx="1008000" cy="1008000"/>
          </a:xfrm>
          <a:prstGeom prst="ellipse">
            <a:avLst/>
          </a:prstGeom>
        </p:spPr>
      </p:pic>
      <p:pic>
        <p:nvPicPr>
          <p:cNvPr id="1095" name="Imagen 1094" descr="Imagen que contiene interior, foto, cuarto, tabla&#10;&#10;Descripción generada automáticamente">
            <a:extLst>
              <a:ext uri="{FF2B5EF4-FFF2-40B4-BE49-F238E27FC236}">
                <a16:creationId xmlns:a16="http://schemas.microsoft.com/office/drawing/2014/main" id="{4ECE249E-7067-7963-A1A9-7C068B55B62F}"/>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1130997" y="2369570"/>
            <a:ext cx="1008000" cy="1008000"/>
          </a:xfrm>
          <a:prstGeom prst="ellipse">
            <a:avLst/>
          </a:prstGeom>
        </p:spPr>
      </p:pic>
      <p:cxnSp>
        <p:nvCxnSpPr>
          <p:cNvPr id="1097" name="Conector recto 1096">
            <a:extLst>
              <a:ext uri="{FF2B5EF4-FFF2-40B4-BE49-F238E27FC236}">
                <a16:creationId xmlns:a16="http://schemas.microsoft.com/office/drawing/2014/main" id="{A0CD5DF5-ECFB-F325-EA9B-93C6433C08BB}"/>
              </a:ext>
            </a:extLst>
          </p:cNvPr>
          <p:cNvCxnSpPr>
            <a:cxnSpLocks/>
            <a:stCxn id="3" idx="6"/>
            <a:endCxn id="1046" idx="2"/>
          </p:cNvCxnSpPr>
          <p:nvPr/>
        </p:nvCxnSpPr>
        <p:spPr>
          <a:xfrm flipV="1">
            <a:off x="2424510" y="2274096"/>
            <a:ext cx="1529073" cy="588604"/>
          </a:xfrm>
          <a:prstGeom prst="line">
            <a:avLst/>
          </a:prstGeom>
          <a:ln w="38100">
            <a:solidFill>
              <a:srgbClr val="ED6355"/>
            </a:solidFill>
          </a:ln>
        </p:spPr>
        <p:style>
          <a:lnRef idx="1">
            <a:schemeClr val="accent1"/>
          </a:lnRef>
          <a:fillRef idx="0">
            <a:schemeClr val="accent1"/>
          </a:fillRef>
          <a:effectRef idx="0">
            <a:schemeClr val="accent1"/>
          </a:effectRef>
          <a:fontRef idx="minor">
            <a:schemeClr val="tx1"/>
          </a:fontRef>
        </p:style>
      </p:cxnSp>
      <p:cxnSp>
        <p:nvCxnSpPr>
          <p:cNvPr id="1099" name="Conector recto 1098">
            <a:extLst>
              <a:ext uri="{FF2B5EF4-FFF2-40B4-BE49-F238E27FC236}">
                <a16:creationId xmlns:a16="http://schemas.microsoft.com/office/drawing/2014/main" id="{9CA85CF3-6665-D5D8-CAF7-9A93D22AF00A}"/>
              </a:ext>
            </a:extLst>
          </p:cNvPr>
          <p:cNvCxnSpPr>
            <a:cxnSpLocks/>
            <a:stCxn id="1046" idx="6"/>
            <a:endCxn id="1055" idx="2"/>
          </p:cNvCxnSpPr>
          <p:nvPr/>
        </p:nvCxnSpPr>
        <p:spPr>
          <a:xfrm>
            <a:off x="5562027" y="2274096"/>
            <a:ext cx="1447395" cy="567048"/>
          </a:xfrm>
          <a:prstGeom prst="line">
            <a:avLst/>
          </a:prstGeom>
          <a:ln w="38100">
            <a:solidFill>
              <a:srgbClr val="FDA94F"/>
            </a:solidFill>
          </a:ln>
        </p:spPr>
        <p:style>
          <a:lnRef idx="1">
            <a:schemeClr val="accent1"/>
          </a:lnRef>
          <a:fillRef idx="0">
            <a:schemeClr val="accent1"/>
          </a:fillRef>
          <a:effectRef idx="0">
            <a:schemeClr val="accent1"/>
          </a:effectRef>
          <a:fontRef idx="minor">
            <a:schemeClr val="tx1"/>
          </a:fontRef>
        </p:style>
      </p:cxnSp>
      <p:cxnSp>
        <p:nvCxnSpPr>
          <p:cNvPr id="1103" name="Conector recto 1102">
            <a:extLst>
              <a:ext uri="{FF2B5EF4-FFF2-40B4-BE49-F238E27FC236}">
                <a16:creationId xmlns:a16="http://schemas.microsoft.com/office/drawing/2014/main" id="{F400F7A9-438F-A783-1BF6-8D55BC63B55F}"/>
              </a:ext>
            </a:extLst>
          </p:cNvPr>
          <p:cNvCxnSpPr>
            <a:cxnSpLocks/>
            <a:stCxn id="1054" idx="6"/>
            <a:endCxn id="1062" idx="2"/>
          </p:cNvCxnSpPr>
          <p:nvPr/>
        </p:nvCxnSpPr>
        <p:spPr>
          <a:xfrm flipV="1">
            <a:off x="8544755" y="2787988"/>
            <a:ext cx="1279932" cy="53156"/>
          </a:xfrm>
          <a:prstGeom prst="line">
            <a:avLst/>
          </a:prstGeom>
          <a:ln w="38100">
            <a:solidFill>
              <a:srgbClr val="6E5BBA"/>
            </a:solidFill>
          </a:ln>
        </p:spPr>
        <p:style>
          <a:lnRef idx="1">
            <a:schemeClr val="accent1"/>
          </a:lnRef>
          <a:fillRef idx="0">
            <a:schemeClr val="accent1"/>
          </a:fillRef>
          <a:effectRef idx="0">
            <a:schemeClr val="accent1"/>
          </a:effectRef>
          <a:fontRef idx="minor">
            <a:schemeClr val="tx1"/>
          </a:fontRef>
        </p:style>
      </p:cxnSp>
      <p:sp>
        <p:nvSpPr>
          <p:cNvPr id="1120" name="CuadroTexto 1119">
            <a:extLst>
              <a:ext uri="{FF2B5EF4-FFF2-40B4-BE49-F238E27FC236}">
                <a16:creationId xmlns:a16="http://schemas.microsoft.com/office/drawing/2014/main" id="{BB70BE21-024B-4DCC-B886-1950B06373A5}"/>
              </a:ext>
            </a:extLst>
          </p:cNvPr>
          <p:cNvSpPr txBox="1"/>
          <p:nvPr/>
        </p:nvSpPr>
        <p:spPr>
          <a:xfrm>
            <a:off x="1216953" y="264874"/>
            <a:ext cx="9758094" cy="461665"/>
          </a:xfrm>
          <a:prstGeom prst="rect">
            <a:avLst/>
          </a:prstGeom>
          <a:noFill/>
        </p:spPr>
        <p:txBody>
          <a:bodyPr wrap="square" rtlCol="0">
            <a:spAutoFit/>
          </a:bodyPr>
          <a:lstStyle/>
          <a:p>
            <a:pPr algn="ctr"/>
            <a:r>
              <a:rPr lang="es-ES" sz="2400" u="sng" dirty="0">
                <a:latin typeface="Amasis MT Pro Black" panose="02040A04050005020304" pitchFamily="18" charset="0"/>
              </a:rPr>
              <a:t>Los orígenes de esta institución: Colegio de los Jesuitas</a:t>
            </a:r>
          </a:p>
        </p:txBody>
      </p:sp>
    </p:spTree>
    <p:extLst>
      <p:ext uri="{BB962C8B-B14F-4D97-AF65-F5344CB8AC3E}">
        <p14:creationId xmlns:p14="http://schemas.microsoft.com/office/powerpoint/2010/main" val="232126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50"/>
                                        <p:tgtEl>
                                          <p:spTgt spid="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250" fill="hold"/>
                                        <p:tgtEl>
                                          <p:spTgt spid="3"/>
                                        </p:tgtEl>
                                        <p:attrNameLst>
                                          <p:attrName>ppt_w</p:attrName>
                                        </p:attrNameLst>
                                      </p:cBhvr>
                                      <p:tavLst>
                                        <p:tav tm="0">
                                          <p:val>
                                            <p:fltVal val="0"/>
                                          </p:val>
                                        </p:tav>
                                        <p:tav tm="100000">
                                          <p:val>
                                            <p:strVal val="#ppt_w"/>
                                          </p:val>
                                        </p:tav>
                                      </p:tavLst>
                                    </p:anim>
                                    <p:anim calcmode="lin" valueType="num">
                                      <p:cBhvr>
                                        <p:cTn id="11" dur="250" fill="hold"/>
                                        <p:tgtEl>
                                          <p:spTgt spid="3"/>
                                        </p:tgtEl>
                                        <p:attrNameLst>
                                          <p:attrName>ppt_h</p:attrName>
                                        </p:attrNameLst>
                                      </p:cBhvr>
                                      <p:tavLst>
                                        <p:tav tm="0">
                                          <p:val>
                                            <p:fltVal val="0"/>
                                          </p:val>
                                        </p:tav>
                                        <p:tav tm="100000">
                                          <p:val>
                                            <p:strVal val="#ppt_h"/>
                                          </p:val>
                                        </p:tav>
                                      </p:tavLst>
                                    </p:anim>
                                    <p:animEffect transition="in" filter="fade">
                                      <p:cBhvr>
                                        <p:cTn id="12" dur="250"/>
                                        <p:tgtEl>
                                          <p:spTgt spid="3"/>
                                        </p:tgtEl>
                                      </p:cBhvr>
                                    </p:animEffect>
                                  </p:childTnLst>
                                </p:cTn>
                              </p:par>
                              <p:par>
                                <p:cTn id="13" presetID="31" presetClass="entr" presetSubtype="0" fill="hold" grpId="0"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p:cTn id="15" dur="250" fill="hold"/>
                                        <p:tgtEl>
                                          <p:spTgt spid="4"/>
                                        </p:tgtEl>
                                        <p:attrNameLst>
                                          <p:attrName>ppt_w</p:attrName>
                                        </p:attrNameLst>
                                      </p:cBhvr>
                                      <p:tavLst>
                                        <p:tav tm="0">
                                          <p:val>
                                            <p:fltVal val="0"/>
                                          </p:val>
                                        </p:tav>
                                        <p:tav tm="100000">
                                          <p:val>
                                            <p:strVal val="#ppt_w"/>
                                          </p:val>
                                        </p:tav>
                                      </p:tavLst>
                                    </p:anim>
                                    <p:anim calcmode="lin" valueType="num">
                                      <p:cBhvr>
                                        <p:cTn id="16" dur="250" fill="hold"/>
                                        <p:tgtEl>
                                          <p:spTgt spid="4"/>
                                        </p:tgtEl>
                                        <p:attrNameLst>
                                          <p:attrName>ppt_h</p:attrName>
                                        </p:attrNameLst>
                                      </p:cBhvr>
                                      <p:tavLst>
                                        <p:tav tm="0">
                                          <p:val>
                                            <p:fltVal val="0"/>
                                          </p:val>
                                        </p:tav>
                                        <p:tav tm="100000">
                                          <p:val>
                                            <p:strVal val="#ppt_h"/>
                                          </p:val>
                                        </p:tav>
                                      </p:tavLst>
                                    </p:anim>
                                    <p:anim calcmode="lin" valueType="num">
                                      <p:cBhvr>
                                        <p:cTn id="17" dur="250" fill="hold"/>
                                        <p:tgtEl>
                                          <p:spTgt spid="4"/>
                                        </p:tgtEl>
                                        <p:attrNameLst>
                                          <p:attrName>style.rotation</p:attrName>
                                        </p:attrNameLst>
                                      </p:cBhvr>
                                      <p:tavLst>
                                        <p:tav tm="0">
                                          <p:val>
                                            <p:fltVal val="90"/>
                                          </p:val>
                                        </p:tav>
                                        <p:tav tm="100000">
                                          <p:val>
                                            <p:fltVal val="0"/>
                                          </p:val>
                                        </p:tav>
                                      </p:tavLst>
                                    </p:anim>
                                    <p:animEffect transition="in" filter="fade">
                                      <p:cBhvr>
                                        <p:cTn id="18" dur="250"/>
                                        <p:tgtEl>
                                          <p:spTgt spid="4"/>
                                        </p:tgtEl>
                                      </p:cBhvr>
                                    </p:animEffect>
                                  </p:childTnLst>
                                </p:cTn>
                              </p:par>
                              <p:par>
                                <p:cTn id="19" presetID="53" presetClass="entr" presetSubtype="16" fill="hold" grpId="0" nodeType="withEffect">
                                  <p:stCondLst>
                                    <p:cond delay="250"/>
                                  </p:stCondLst>
                                  <p:childTnLst>
                                    <p:set>
                                      <p:cBhvr>
                                        <p:cTn id="20" dur="1" fill="hold">
                                          <p:stCondLst>
                                            <p:cond delay="0"/>
                                          </p:stCondLst>
                                        </p:cTn>
                                        <p:tgtEl>
                                          <p:spTgt spid="5"/>
                                        </p:tgtEl>
                                        <p:attrNameLst>
                                          <p:attrName>style.visibility</p:attrName>
                                        </p:attrNameLst>
                                      </p:cBhvr>
                                      <p:to>
                                        <p:strVal val="visible"/>
                                      </p:to>
                                    </p:set>
                                    <p:anim calcmode="lin" valueType="num">
                                      <p:cBhvr>
                                        <p:cTn id="21" dur="250" fill="hold"/>
                                        <p:tgtEl>
                                          <p:spTgt spid="5"/>
                                        </p:tgtEl>
                                        <p:attrNameLst>
                                          <p:attrName>ppt_w</p:attrName>
                                        </p:attrNameLst>
                                      </p:cBhvr>
                                      <p:tavLst>
                                        <p:tav tm="0">
                                          <p:val>
                                            <p:fltVal val="0"/>
                                          </p:val>
                                        </p:tav>
                                        <p:tav tm="100000">
                                          <p:val>
                                            <p:strVal val="#ppt_w"/>
                                          </p:val>
                                        </p:tav>
                                      </p:tavLst>
                                    </p:anim>
                                    <p:anim calcmode="lin" valueType="num">
                                      <p:cBhvr>
                                        <p:cTn id="22" dur="250" fill="hold"/>
                                        <p:tgtEl>
                                          <p:spTgt spid="5"/>
                                        </p:tgtEl>
                                        <p:attrNameLst>
                                          <p:attrName>ppt_h</p:attrName>
                                        </p:attrNameLst>
                                      </p:cBhvr>
                                      <p:tavLst>
                                        <p:tav tm="0">
                                          <p:val>
                                            <p:fltVal val="0"/>
                                          </p:val>
                                        </p:tav>
                                        <p:tav tm="100000">
                                          <p:val>
                                            <p:strVal val="#ppt_h"/>
                                          </p:val>
                                        </p:tav>
                                      </p:tavLst>
                                    </p:anim>
                                    <p:animEffect transition="in" filter="fade">
                                      <p:cBhvr>
                                        <p:cTn id="23" dur="250"/>
                                        <p:tgtEl>
                                          <p:spTgt spid="5"/>
                                        </p:tgtEl>
                                      </p:cBhvr>
                                    </p:animEffect>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1095"/>
                                        </p:tgtEl>
                                        <p:attrNameLst>
                                          <p:attrName>style.visibility</p:attrName>
                                        </p:attrNameLst>
                                      </p:cBhvr>
                                      <p:to>
                                        <p:strVal val="visible"/>
                                      </p:to>
                                    </p:set>
                                    <p:anim calcmode="lin" valueType="num">
                                      <p:cBhvr>
                                        <p:cTn id="27" dur="250" fill="hold"/>
                                        <p:tgtEl>
                                          <p:spTgt spid="1095"/>
                                        </p:tgtEl>
                                        <p:attrNameLst>
                                          <p:attrName>ppt_w</p:attrName>
                                        </p:attrNameLst>
                                      </p:cBhvr>
                                      <p:tavLst>
                                        <p:tav tm="0">
                                          <p:val>
                                            <p:fltVal val="0"/>
                                          </p:val>
                                        </p:tav>
                                        <p:tav tm="100000">
                                          <p:val>
                                            <p:strVal val="#ppt_w"/>
                                          </p:val>
                                        </p:tav>
                                      </p:tavLst>
                                    </p:anim>
                                    <p:anim calcmode="lin" valueType="num">
                                      <p:cBhvr>
                                        <p:cTn id="28" dur="250" fill="hold"/>
                                        <p:tgtEl>
                                          <p:spTgt spid="1095"/>
                                        </p:tgtEl>
                                        <p:attrNameLst>
                                          <p:attrName>ppt_h</p:attrName>
                                        </p:attrNameLst>
                                      </p:cBhvr>
                                      <p:tavLst>
                                        <p:tav tm="0">
                                          <p:val>
                                            <p:fltVal val="0"/>
                                          </p:val>
                                        </p:tav>
                                        <p:tav tm="100000">
                                          <p:val>
                                            <p:strVal val="#ppt_h"/>
                                          </p:val>
                                        </p:tav>
                                      </p:tavLst>
                                    </p:anim>
                                    <p:animEffect transition="in" filter="fade">
                                      <p:cBhvr>
                                        <p:cTn id="29" dur="250"/>
                                        <p:tgtEl>
                                          <p:spTgt spid="1095"/>
                                        </p:tgtEl>
                                      </p:cBhvr>
                                    </p:animEffect>
                                  </p:childTnLst>
                                </p:cTn>
                              </p:par>
                            </p:childTnLst>
                          </p:cTn>
                        </p:par>
                        <p:par>
                          <p:cTn id="30" fill="hold">
                            <p:stCondLst>
                              <p:cond delay="750"/>
                            </p:stCondLst>
                            <p:childTnLst>
                              <p:par>
                                <p:cTn id="31" presetID="16" presetClass="entr" presetSubtype="37" fill="hold" grpId="0" nodeType="afterEffect">
                                  <p:stCondLst>
                                    <p:cond delay="0"/>
                                  </p:stCondLst>
                                  <p:childTnLst>
                                    <p:set>
                                      <p:cBhvr>
                                        <p:cTn id="32" dur="1" fill="hold">
                                          <p:stCondLst>
                                            <p:cond delay="0"/>
                                          </p:stCondLst>
                                        </p:cTn>
                                        <p:tgtEl>
                                          <p:spTgt spid="1043"/>
                                        </p:tgtEl>
                                        <p:attrNameLst>
                                          <p:attrName>style.visibility</p:attrName>
                                        </p:attrNameLst>
                                      </p:cBhvr>
                                      <p:to>
                                        <p:strVal val="visible"/>
                                      </p:to>
                                    </p:set>
                                    <p:animEffect transition="in" filter="barn(outVertical)">
                                      <p:cBhvr>
                                        <p:cTn id="33" dur="500"/>
                                        <p:tgtEl>
                                          <p:spTgt spid="1043"/>
                                        </p:tgtEl>
                                      </p:cBhvr>
                                    </p:animEffect>
                                  </p:childTnLst>
                                </p:cTn>
                              </p:par>
                            </p:childTnLst>
                          </p:cTn>
                        </p:par>
                        <p:par>
                          <p:cTn id="34" fill="hold">
                            <p:stCondLst>
                              <p:cond delay="1250"/>
                            </p:stCondLst>
                            <p:childTnLst>
                              <p:par>
                                <p:cTn id="35" presetID="22" presetClass="entr" presetSubtype="1"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250"/>
                                        <p:tgtEl>
                                          <p:spTgt spid="11"/>
                                        </p:tgtEl>
                                      </p:cBhvr>
                                    </p:animEffect>
                                  </p:childTnLst>
                                </p:cTn>
                              </p:par>
                            </p:childTnLst>
                          </p:cTn>
                        </p:par>
                        <p:par>
                          <p:cTn id="38" fill="hold">
                            <p:stCondLst>
                              <p:cond delay="1500"/>
                            </p:stCondLst>
                            <p:childTnLst>
                              <p:par>
                                <p:cTn id="39" presetID="53" presetClass="entr" presetSubtype="16"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250" fill="hold"/>
                                        <p:tgtEl>
                                          <p:spTgt spid="9"/>
                                        </p:tgtEl>
                                        <p:attrNameLst>
                                          <p:attrName>ppt_w</p:attrName>
                                        </p:attrNameLst>
                                      </p:cBhvr>
                                      <p:tavLst>
                                        <p:tav tm="0">
                                          <p:val>
                                            <p:fltVal val="0"/>
                                          </p:val>
                                        </p:tav>
                                        <p:tav tm="100000">
                                          <p:val>
                                            <p:strVal val="#ppt_w"/>
                                          </p:val>
                                        </p:tav>
                                      </p:tavLst>
                                    </p:anim>
                                    <p:anim calcmode="lin" valueType="num">
                                      <p:cBhvr>
                                        <p:cTn id="42" dur="250" fill="hold"/>
                                        <p:tgtEl>
                                          <p:spTgt spid="9"/>
                                        </p:tgtEl>
                                        <p:attrNameLst>
                                          <p:attrName>ppt_h</p:attrName>
                                        </p:attrNameLst>
                                      </p:cBhvr>
                                      <p:tavLst>
                                        <p:tav tm="0">
                                          <p:val>
                                            <p:fltVal val="0"/>
                                          </p:val>
                                        </p:tav>
                                        <p:tav tm="100000">
                                          <p:val>
                                            <p:strVal val="#ppt_h"/>
                                          </p:val>
                                        </p:tav>
                                      </p:tavLst>
                                    </p:anim>
                                    <p:animEffect transition="in" filter="fade">
                                      <p:cBhvr>
                                        <p:cTn id="43" dur="250"/>
                                        <p:tgtEl>
                                          <p:spTgt spid="9"/>
                                        </p:tgtEl>
                                      </p:cBhvr>
                                    </p:animEffect>
                                  </p:childTnLst>
                                </p:cTn>
                              </p:par>
                            </p:childTnLst>
                          </p:cTn>
                        </p:par>
                        <p:par>
                          <p:cTn id="44" fill="hold">
                            <p:stCondLst>
                              <p:cond delay="1750"/>
                            </p:stCondLst>
                            <p:childTnLst>
                              <p:par>
                                <p:cTn id="45" presetID="53" presetClass="entr" presetSubtype="16" fill="hold" grpId="0" nodeType="afterEffect">
                                  <p:stCondLst>
                                    <p:cond delay="0"/>
                                  </p:stCondLst>
                                  <p:childTnLst>
                                    <p:set>
                                      <p:cBhvr>
                                        <p:cTn id="46" dur="1" fill="hold">
                                          <p:stCondLst>
                                            <p:cond delay="0"/>
                                          </p:stCondLst>
                                        </p:cTn>
                                        <p:tgtEl>
                                          <p:spTgt spid="1044"/>
                                        </p:tgtEl>
                                        <p:attrNameLst>
                                          <p:attrName>style.visibility</p:attrName>
                                        </p:attrNameLst>
                                      </p:cBhvr>
                                      <p:to>
                                        <p:strVal val="visible"/>
                                      </p:to>
                                    </p:set>
                                    <p:anim calcmode="lin" valueType="num">
                                      <p:cBhvr>
                                        <p:cTn id="47" dur="500" fill="hold"/>
                                        <p:tgtEl>
                                          <p:spTgt spid="1044"/>
                                        </p:tgtEl>
                                        <p:attrNameLst>
                                          <p:attrName>ppt_w</p:attrName>
                                        </p:attrNameLst>
                                      </p:cBhvr>
                                      <p:tavLst>
                                        <p:tav tm="0">
                                          <p:val>
                                            <p:fltVal val="0"/>
                                          </p:val>
                                        </p:tav>
                                        <p:tav tm="100000">
                                          <p:val>
                                            <p:strVal val="#ppt_w"/>
                                          </p:val>
                                        </p:tav>
                                      </p:tavLst>
                                    </p:anim>
                                    <p:anim calcmode="lin" valueType="num">
                                      <p:cBhvr>
                                        <p:cTn id="48" dur="500" fill="hold"/>
                                        <p:tgtEl>
                                          <p:spTgt spid="1044"/>
                                        </p:tgtEl>
                                        <p:attrNameLst>
                                          <p:attrName>ppt_h</p:attrName>
                                        </p:attrNameLst>
                                      </p:cBhvr>
                                      <p:tavLst>
                                        <p:tav tm="0">
                                          <p:val>
                                            <p:fltVal val="0"/>
                                          </p:val>
                                        </p:tav>
                                        <p:tav tm="100000">
                                          <p:val>
                                            <p:strVal val="#ppt_h"/>
                                          </p:val>
                                        </p:tav>
                                      </p:tavLst>
                                    </p:anim>
                                    <p:animEffect transition="in" filter="fade">
                                      <p:cBhvr>
                                        <p:cTn id="49" dur="500"/>
                                        <p:tgtEl>
                                          <p:spTgt spid="1044"/>
                                        </p:tgtEl>
                                      </p:cBhvr>
                                    </p:animEffect>
                                  </p:childTnLst>
                                </p:cTn>
                              </p:par>
                            </p:childTnLst>
                          </p:cTn>
                        </p:par>
                        <p:par>
                          <p:cTn id="50" fill="hold">
                            <p:stCondLst>
                              <p:cond delay="2250"/>
                            </p:stCondLst>
                            <p:childTnLst>
                              <p:par>
                                <p:cTn id="51" presetID="22" presetClass="entr" presetSubtype="4" fill="hold" nodeType="afterEffect">
                                  <p:stCondLst>
                                    <p:cond delay="0"/>
                                  </p:stCondLst>
                                  <p:childTnLst>
                                    <p:set>
                                      <p:cBhvr>
                                        <p:cTn id="52" dur="1" fill="hold">
                                          <p:stCondLst>
                                            <p:cond delay="0"/>
                                          </p:stCondLst>
                                        </p:cTn>
                                        <p:tgtEl>
                                          <p:spTgt spid="1097"/>
                                        </p:tgtEl>
                                        <p:attrNameLst>
                                          <p:attrName>style.visibility</p:attrName>
                                        </p:attrNameLst>
                                      </p:cBhvr>
                                      <p:to>
                                        <p:strVal val="visible"/>
                                      </p:to>
                                    </p:set>
                                    <p:animEffect transition="in" filter="wipe(down)">
                                      <p:cBhvr>
                                        <p:cTn id="53" dur="250"/>
                                        <p:tgtEl>
                                          <p:spTgt spid="109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49"/>
                                        </p:tgtEl>
                                        <p:attrNameLst>
                                          <p:attrName>style.visibility</p:attrName>
                                        </p:attrNameLst>
                                      </p:cBhvr>
                                      <p:to>
                                        <p:strVal val="visible"/>
                                      </p:to>
                                    </p:set>
                                    <p:animEffect transition="in" filter="wipe(down)">
                                      <p:cBhvr>
                                        <p:cTn id="58" dur="250"/>
                                        <p:tgtEl>
                                          <p:spTgt spid="104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046"/>
                                        </p:tgtEl>
                                        <p:attrNameLst>
                                          <p:attrName>style.visibility</p:attrName>
                                        </p:attrNameLst>
                                      </p:cBhvr>
                                      <p:to>
                                        <p:strVal val="visible"/>
                                      </p:to>
                                    </p:set>
                                    <p:anim calcmode="lin" valueType="num">
                                      <p:cBhvr>
                                        <p:cTn id="61" dur="250" fill="hold"/>
                                        <p:tgtEl>
                                          <p:spTgt spid="1046"/>
                                        </p:tgtEl>
                                        <p:attrNameLst>
                                          <p:attrName>ppt_w</p:attrName>
                                        </p:attrNameLst>
                                      </p:cBhvr>
                                      <p:tavLst>
                                        <p:tav tm="0">
                                          <p:val>
                                            <p:fltVal val="0"/>
                                          </p:val>
                                        </p:tav>
                                        <p:tav tm="100000">
                                          <p:val>
                                            <p:strVal val="#ppt_w"/>
                                          </p:val>
                                        </p:tav>
                                      </p:tavLst>
                                    </p:anim>
                                    <p:anim calcmode="lin" valueType="num">
                                      <p:cBhvr>
                                        <p:cTn id="62" dur="250" fill="hold"/>
                                        <p:tgtEl>
                                          <p:spTgt spid="1046"/>
                                        </p:tgtEl>
                                        <p:attrNameLst>
                                          <p:attrName>ppt_h</p:attrName>
                                        </p:attrNameLst>
                                      </p:cBhvr>
                                      <p:tavLst>
                                        <p:tav tm="0">
                                          <p:val>
                                            <p:fltVal val="0"/>
                                          </p:val>
                                        </p:tav>
                                        <p:tav tm="100000">
                                          <p:val>
                                            <p:strVal val="#ppt_h"/>
                                          </p:val>
                                        </p:tav>
                                      </p:tavLst>
                                    </p:anim>
                                    <p:animEffect transition="in" filter="fade">
                                      <p:cBhvr>
                                        <p:cTn id="63" dur="250"/>
                                        <p:tgtEl>
                                          <p:spTgt spid="1046"/>
                                        </p:tgtEl>
                                      </p:cBhvr>
                                    </p:animEffect>
                                  </p:childTnLst>
                                </p:cTn>
                              </p:par>
                              <p:par>
                                <p:cTn id="64" presetID="31" presetClass="entr" presetSubtype="0" fill="hold" grpId="0" nodeType="withEffect">
                                  <p:stCondLst>
                                    <p:cond delay="250"/>
                                  </p:stCondLst>
                                  <p:childTnLst>
                                    <p:set>
                                      <p:cBhvr>
                                        <p:cTn id="65" dur="1" fill="hold">
                                          <p:stCondLst>
                                            <p:cond delay="0"/>
                                          </p:stCondLst>
                                        </p:cTn>
                                        <p:tgtEl>
                                          <p:spTgt spid="1047"/>
                                        </p:tgtEl>
                                        <p:attrNameLst>
                                          <p:attrName>style.visibility</p:attrName>
                                        </p:attrNameLst>
                                      </p:cBhvr>
                                      <p:to>
                                        <p:strVal val="visible"/>
                                      </p:to>
                                    </p:set>
                                    <p:anim calcmode="lin" valueType="num">
                                      <p:cBhvr>
                                        <p:cTn id="66" dur="250" fill="hold"/>
                                        <p:tgtEl>
                                          <p:spTgt spid="1047"/>
                                        </p:tgtEl>
                                        <p:attrNameLst>
                                          <p:attrName>ppt_w</p:attrName>
                                        </p:attrNameLst>
                                      </p:cBhvr>
                                      <p:tavLst>
                                        <p:tav tm="0">
                                          <p:val>
                                            <p:fltVal val="0"/>
                                          </p:val>
                                        </p:tav>
                                        <p:tav tm="100000">
                                          <p:val>
                                            <p:strVal val="#ppt_w"/>
                                          </p:val>
                                        </p:tav>
                                      </p:tavLst>
                                    </p:anim>
                                    <p:anim calcmode="lin" valueType="num">
                                      <p:cBhvr>
                                        <p:cTn id="67" dur="250" fill="hold"/>
                                        <p:tgtEl>
                                          <p:spTgt spid="1047"/>
                                        </p:tgtEl>
                                        <p:attrNameLst>
                                          <p:attrName>ppt_h</p:attrName>
                                        </p:attrNameLst>
                                      </p:cBhvr>
                                      <p:tavLst>
                                        <p:tav tm="0">
                                          <p:val>
                                            <p:fltVal val="0"/>
                                          </p:val>
                                        </p:tav>
                                        <p:tav tm="100000">
                                          <p:val>
                                            <p:strVal val="#ppt_h"/>
                                          </p:val>
                                        </p:tav>
                                      </p:tavLst>
                                    </p:anim>
                                    <p:anim calcmode="lin" valueType="num">
                                      <p:cBhvr>
                                        <p:cTn id="68" dur="250" fill="hold"/>
                                        <p:tgtEl>
                                          <p:spTgt spid="1047"/>
                                        </p:tgtEl>
                                        <p:attrNameLst>
                                          <p:attrName>style.rotation</p:attrName>
                                        </p:attrNameLst>
                                      </p:cBhvr>
                                      <p:tavLst>
                                        <p:tav tm="0">
                                          <p:val>
                                            <p:fltVal val="90"/>
                                          </p:val>
                                        </p:tav>
                                        <p:tav tm="100000">
                                          <p:val>
                                            <p:fltVal val="0"/>
                                          </p:val>
                                        </p:tav>
                                      </p:tavLst>
                                    </p:anim>
                                    <p:animEffect transition="in" filter="fade">
                                      <p:cBhvr>
                                        <p:cTn id="69" dur="250"/>
                                        <p:tgtEl>
                                          <p:spTgt spid="1047"/>
                                        </p:tgtEl>
                                      </p:cBhvr>
                                    </p:animEffect>
                                  </p:childTnLst>
                                </p:cTn>
                              </p:par>
                              <p:par>
                                <p:cTn id="70" presetID="53" presetClass="entr" presetSubtype="16" fill="hold" grpId="0" nodeType="withEffect">
                                  <p:stCondLst>
                                    <p:cond delay="250"/>
                                  </p:stCondLst>
                                  <p:childTnLst>
                                    <p:set>
                                      <p:cBhvr>
                                        <p:cTn id="71" dur="1" fill="hold">
                                          <p:stCondLst>
                                            <p:cond delay="0"/>
                                          </p:stCondLst>
                                        </p:cTn>
                                        <p:tgtEl>
                                          <p:spTgt spid="1048"/>
                                        </p:tgtEl>
                                        <p:attrNameLst>
                                          <p:attrName>style.visibility</p:attrName>
                                        </p:attrNameLst>
                                      </p:cBhvr>
                                      <p:to>
                                        <p:strVal val="visible"/>
                                      </p:to>
                                    </p:set>
                                    <p:anim calcmode="lin" valueType="num">
                                      <p:cBhvr>
                                        <p:cTn id="72" dur="250" fill="hold"/>
                                        <p:tgtEl>
                                          <p:spTgt spid="1048"/>
                                        </p:tgtEl>
                                        <p:attrNameLst>
                                          <p:attrName>ppt_w</p:attrName>
                                        </p:attrNameLst>
                                      </p:cBhvr>
                                      <p:tavLst>
                                        <p:tav tm="0">
                                          <p:val>
                                            <p:fltVal val="0"/>
                                          </p:val>
                                        </p:tav>
                                        <p:tav tm="100000">
                                          <p:val>
                                            <p:strVal val="#ppt_w"/>
                                          </p:val>
                                        </p:tav>
                                      </p:tavLst>
                                    </p:anim>
                                    <p:anim calcmode="lin" valueType="num">
                                      <p:cBhvr>
                                        <p:cTn id="73" dur="250" fill="hold"/>
                                        <p:tgtEl>
                                          <p:spTgt spid="1048"/>
                                        </p:tgtEl>
                                        <p:attrNameLst>
                                          <p:attrName>ppt_h</p:attrName>
                                        </p:attrNameLst>
                                      </p:cBhvr>
                                      <p:tavLst>
                                        <p:tav tm="0">
                                          <p:val>
                                            <p:fltVal val="0"/>
                                          </p:val>
                                        </p:tav>
                                        <p:tav tm="100000">
                                          <p:val>
                                            <p:strVal val="#ppt_h"/>
                                          </p:val>
                                        </p:tav>
                                      </p:tavLst>
                                    </p:anim>
                                    <p:animEffect transition="in" filter="fade">
                                      <p:cBhvr>
                                        <p:cTn id="74" dur="250"/>
                                        <p:tgtEl>
                                          <p:spTgt spid="1048"/>
                                        </p:tgtEl>
                                      </p:cBhvr>
                                    </p:animEffect>
                                  </p:childTnLst>
                                </p:cTn>
                              </p:par>
                            </p:childTnLst>
                          </p:cTn>
                        </p:par>
                        <p:par>
                          <p:cTn id="75" fill="hold">
                            <p:stCondLst>
                              <p:cond delay="500"/>
                            </p:stCondLst>
                            <p:childTnLst>
                              <p:par>
                                <p:cTn id="76" presetID="53" presetClass="entr" presetSubtype="16" fill="hold" nodeType="afterEffect">
                                  <p:stCondLst>
                                    <p:cond delay="0"/>
                                  </p:stCondLst>
                                  <p:childTnLst>
                                    <p:set>
                                      <p:cBhvr>
                                        <p:cTn id="77" dur="1" fill="hold">
                                          <p:stCondLst>
                                            <p:cond delay="0"/>
                                          </p:stCondLst>
                                        </p:cTn>
                                        <p:tgtEl>
                                          <p:spTgt spid="1093"/>
                                        </p:tgtEl>
                                        <p:attrNameLst>
                                          <p:attrName>style.visibility</p:attrName>
                                        </p:attrNameLst>
                                      </p:cBhvr>
                                      <p:to>
                                        <p:strVal val="visible"/>
                                      </p:to>
                                    </p:set>
                                    <p:anim calcmode="lin" valueType="num">
                                      <p:cBhvr>
                                        <p:cTn id="78" dur="250" fill="hold"/>
                                        <p:tgtEl>
                                          <p:spTgt spid="1093"/>
                                        </p:tgtEl>
                                        <p:attrNameLst>
                                          <p:attrName>ppt_w</p:attrName>
                                        </p:attrNameLst>
                                      </p:cBhvr>
                                      <p:tavLst>
                                        <p:tav tm="0">
                                          <p:val>
                                            <p:fltVal val="0"/>
                                          </p:val>
                                        </p:tav>
                                        <p:tav tm="100000">
                                          <p:val>
                                            <p:strVal val="#ppt_w"/>
                                          </p:val>
                                        </p:tav>
                                      </p:tavLst>
                                    </p:anim>
                                    <p:anim calcmode="lin" valueType="num">
                                      <p:cBhvr>
                                        <p:cTn id="79" dur="250" fill="hold"/>
                                        <p:tgtEl>
                                          <p:spTgt spid="1093"/>
                                        </p:tgtEl>
                                        <p:attrNameLst>
                                          <p:attrName>ppt_h</p:attrName>
                                        </p:attrNameLst>
                                      </p:cBhvr>
                                      <p:tavLst>
                                        <p:tav tm="0">
                                          <p:val>
                                            <p:fltVal val="0"/>
                                          </p:val>
                                        </p:tav>
                                        <p:tav tm="100000">
                                          <p:val>
                                            <p:strVal val="#ppt_h"/>
                                          </p:val>
                                        </p:tav>
                                      </p:tavLst>
                                    </p:anim>
                                    <p:animEffect transition="in" filter="fade">
                                      <p:cBhvr>
                                        <p:cTn id="80" dur="250"/>
                                        <p:tgtEl>
                                          <p:spTgt spid="1093"/>
                                        </p:tgtEl>
                                      </p:cBhvr>
                                    </p:animEffect>
                                  </p:childTnLst>
                                </p:cTn>
                              </p:par>
                            </p:childTnLst>
                          </p:cTn>
                        </p:par>
                        <p:par>
                          <p:cTn id="81" fill="hold">
                            <p:stCondLst>
                              <p:cond delay="750"/>
                            </p:stCondLst>
                            <p:childTnLst>
                              <p:par>
                                <p:cTn id="82" presetID="16" presetClass="entr" presetSubtype="37" fill="hold" grpId="0" nodeType="afterEffect">
                                  <p:stCondLst>
                                    <p:cond delay="0"/>
                                  </p:stCondLst>
                                  <p:childTnLst>
                                    <p:set>
                                      <p:cBhvr>
                                        <p:cTn id="83" dur="1" fill="hold">
                                          <p:stCondLst>
                                            <p:cond delay="0"/>
                                          </p:stCondLst>
                                        </p:cTn>
                                        <p:tgtEl>
                                          <p:spTgt spid="1052"/>
                                        </p:tgtEl>
                                        <p:attrNameLst>
                                          <p:attrName>style.visibility</p:attrName>
                                        </p:attrNameLst>
                                      </p:cBhvr>
                                      <p:to>
                                        <p:strVal val="visible"/>
                                      </p:to>
                                    </p:set>
                                    <p:animEffect transition="in" filter="barn(outVertical)">
                                      <p:cBhvr>
                                        <p:cTn id="84" dur="500"/>
                                        <p:tgtEl>
                                          <p:spTgt spid="1052"/>
                                        </p:tgtEl>
                                      </p:cBhvr>
                                    </p:animEffect>
                                  </p:childTnLst>
                                </p:cTn>
                              </p:par>
                            </p:childTnLst>
                          </p:cTn>
                        </p:par>
                        <p:par>
                          <p:cTn id="85" fill="hold">
                            <p:stCondLst>
                              <p:cond delay="1250"/>
                            </p:stCondLst>
                            <p:childTnLst>
                              <p:par>
                                <p:cTn id="86" presetID="22" presetClass="entr" presetSubtype="1" fill="hold" nodeType="afterEffect">
                                  <p:stCondLst>
                                    <p:cond delay="0"/>
                                  </p:stCondLst>
                                  <p:childTnLst>
                                    <p:set>
                                      <p:cBhvr>
                                        <p:cTn id="87" dur="1" fill="hold">
                                          <p:stCondLst>
                                            <p:cond delay="0"/>
                                          </p:stCondLst>
                                        </p:cTn>
                                        <p:tgtEl>
                                          <p:spTgt spid="1051"/>
                                        </p:tgtEl>
                                        <p:attrNameLst>
                                          <p:attrName>style.visibility</p:attrName>
                                        </p:attrNameLst>
                                      </p:cBhvr>
                                      <p:to>
                                        <p:strVal val="visible"/>
                                      </p:to>
                                    </p:set>
                                    <p:animEffect transition="in" filter="wipe(up)">
                                      <p:cBhvr>
                                        <p:cTn id="88" dur="250"/>
                                        <p:tgtEl>
                                          <p:spTgt spid="1051"/>
                                        </p:tgtEl>
                                      </p:cBhvr>
                                    </p:animEffect>
                                  </p:childTnLst>
                                </p:cTn>
                              </p:par>
                            </p:childTnLst>
                          </p:cTn>
                        </p:par>
                        <p:par>
                          <p:cTn id="89" fill="hold">
                            <p:stCondLst>
                              <p:cond delay="1500"/>
                            </p:stCondLst>
                            <p:childTnLst>
                              <p:par>
                                <p:cTn id="90" presetID="53" presetClass="entr" presetSubtype="16" fill="hold" grpId="0" nodeType="afterEffect">
                                  <p:stCondLst>
                                    <p:cond delay="0"/>
                                  </p:stCondLst>
                                  <p:childTnLst>
                                    <p:set>
                                      <p:cBhvr>
                                        <p:cTn id="91" dur="1" fill="hold">
                                          <p:stCondLst>
                                            <p:cond delay="0"/>
                                          </p:stCondLst>
                                        </p:cTn>
                                        <p:tgtEl>
                                          <p:spTgt spid="1050"/>
                                        </p:tgtEl>
                                        <p:attrNameLst>
                                          <p:attrName>style.visibility</p:attrName>
                                        </p:attrNameLst>
                                      </p:cBhvr>
                                      <p:to>
                                        <p:strVal val="visible"/>
                                      </p:to>
                                    </p:set>
                                    <p:anim calcmode="lin" valueType="num">
                                      <p:cBhvr>
                                        <p:cTn id="92" dur="250" fill="hold"/>
                                        <p:tgtEl>
                                          <p:spTgt spid="1050"/>
                                        </p:tgtEl>
                                        <p:attrNameLst>
                                          <p:attrName>ppt_w</p:attrName>
                                        </p:attrNameLst>
                                      </p:cBhvr>
                                      <p:tavLst>
                                        <p:tav tm="0">
                                          <p:val>
                                            <p:fltVal val="0"/>
                                          </p:val>
                                        </p:tav>
                                        <p:tav tm="100000">
                                          <p:val>
                                            <p:strVal val="#ppt_w"/>
                                          </p:val>
                                        </p:tav>
                                      </p:tavLst>
                                    </p:anim>
                                    <p:anim calcmode="lin" valueType="num">
                                      <p:cBhvr>
                                        <p:cTn id="93" dur="250" fill="hold"/>
                                        <p:tgtEl>
                                          <p:spTgt spid="1050"/>
                                        </p:tgtEl>
                                        <p:attrNameLst>
                                          <p:attrName>ppt_h</p:attrName>
                                        </p:attrNameLst>
                                      </p:cBhvr>
                                      <p:tavLst>
                                        <p:tav tm="0">
                                          <p:val>
                                            <p:fltVal val="0"/>
                                          </p:val>
                                        </p:tav>
                                        <p:tav tm="100000">
                                          <p:val>
                                            <p:strVal val="#ppt_h"/>
                                          </p:val>
                                        </p:tav>
                                      </p:tavLst>
                                    </p:anim>
                                    <p:animEffect transition="in" filter="fade">
                                      <p:cBhvr>
                                        <p:cTn id="94" dur="250"/>
                                        <p:tgtEl>
                                          <p:spTgt spid="1050"/>
                                        </p:tgtEl>
                                      </p:cBhvr>
                                    </p:animEffect>
                                  </p:childTnLst>
                                </p:cTn>
                              </p:par>
                            </p:childTnLst>
                          </p:cTn>
                        </p:par>
                        <p:par>
                          <p:cTn id="95" fill="hold">
                            <p:stCondLst>
                              <p:cond delay="1750"/>
                            </p:stCondLst>
                            <p:childTnLst>
                              <p:par>
                                <p:cTn id="96" presetID="53" presetClass="entr" presetSubtype="16" fill="hold" grpId="0" nodeType="afterEffect">
                                  <p:stCondLst>
                                    <p:cond delay="0"/>
                                  </p:stCondLst>
                                  <p:childTnLst>
                                    <p:set>
                                      <p:cBhvr>
                                        <p:cTn id="97" dur="1" fill="hold">
                                          <p:stCondLst>
                                            <p:cond delay="0"/>
                                          </p:stCondLst>
                                        </p:cTn>
                                        <p:tgtEl>
                                          <p:spTgt spid="1053"/>
                                        </p:tgtEl>
                                        <p:attrNameLst>
                                          <p:attrName>style.visibility</p:attrName>
                                        </p:attrNameLst>
                                      </p:cBhvr>
                                      <p:to>
                                        <p:strVal val="visible"/>
                                      </p:to>
                                    </p:set>
                                    <p:anim calcmode="lin" valueType="num">
                                      <p:cBhvr>
                                        <p:cTn id="98" dur="500" fill="hold"/>
                                        <p:tgtEl>
                                          <p:spTgt spid="1053"/>
                                        </p:tgtEl>
                                        <p:attrNameLst>
                                          <p:attrName>ppt_w</p:attrName>
                                        </p:attrNameLst>
                                      </p:cBhvr>
                                      <p:tavLst>
                                        <p:tav tm="0">
                                          <p:val>
                                            <p:fltVal val="0"/>
                                          </p:val>
                                        </p:tav>
                                        <p:tav tm="100000">
                                          <p:val>
                                            <p:strVal val="#ppt_w"/>
                                          </p:val>
                                        </p:tav>
                                      </p:tavLst>
                                    </p:anim>
                                    <p:anim calcmode="lin" valueType="num">
                                      <p:cBhvr>
                                        <p:cTn id="99" dur="500" fill="hold"/>
                                        <p:tgtEl>
                                          <p:spTgt spid="1053"/>
                                        </p:tgtEl>
                                        <p:attrNameLst>
                                          <p:attrName>ppt_h</p:attrName>
                                        </p:attrNameLst>
                                      </p:cBhvr>
                                      <p:tavLst>
                                        <p:tav tm="0">
                                          <p:val>
                                            <p:fltVal val="0"/>
                                          </p:val>
                                        </p:tav>
                                        <p:tav tm="100000">
                                          <p:val>
                                            <p:strVal val="#ppt_h"/>
                                          </p:val>
                                        </p:tav>
                                      </p:tavLst>
                                    </p:anim>
                                    <p:animEffect transition="in" filter="fade">
                                      <p:cBhvr>
                                        <p:cTn id="100" dur="500"/>
                                        <p:tgtEl>
                                          <p:spTgt spid="1053"/>
                                        </p:tgtEl>
                                      </p:cBhvr>
                                    </p:animEffect>
                                  </p:childTnLst>
                                </p:cTn>
                              </p:par>
                            </p:childTnLst>
                          </p:cTn>
                        </p:par>
                        <p:par>
                          <p:cTn id="101" fill="hold">
                            <p:stCondLst>
                              <p:cond delay="2250"/>
                            </p:stCondLst>
                            <p:childTnLst>
                              <p:par>
                                <p:cTn id="102" presetID="22" presetClass="entr" presetSubtype="1" fill="hold" nodeType="afterEffect">
                                  <p:stCondLst>
                                    <p:cond delay="0"/>
                                  </p:stCondLst>
                                  <p:childTnLst>
                                    <p:set>
                                      <p:cBhvr>
                                        <p:cTn id="103" dur="1" fill="hold">
                                          <p:stCondLst>
                                            <p:cond delay="0"/>
                                          </p:stCondLst>
                                        </p:cTn>
                                        <p:tgtEl>
                                          <p:spTgt spid="1099"/>
                                        </p:tgtEl>
                                        <p:attrNameLst>
                                          <p:attrName>style.visibility</p:attrName>
                                        </p:attrNameLst>
                                      </p:cBhvr>
                                      <p:to>
                                        <p:strVal val="visible"/>
                                      </p:to>
                                    </p:set>
                                    <p:animEffect transition="in" filter="wipe(up)">
                                      <p:cBhvr>
                                        <p:cTn id="104" dur="250"/>
                                        <p:tgtEl>
                                          <p:spTgt spid="1099"/>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1057"/>
                                        </p:tgtEl>
                                        <p:attrNameLst>
                                          <p:attrName>style.visibility</p:attrName>
                                        </p:attrNameLst>
                                      </p:cBhvr>
                                      <p:to>
                                        <p:strVal val="visible"/>
                                      </p:to>
                                    </p:set>
                                    <p:animEffect transition="in" filter="wipe(down)">
                                      <p:cBhvr>
                                        <p:cTn id="109" dur="250"/>
                                        <p:tgtEl>
                                          <p:spTgt spid="105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1054"/>
                                        </p:tgtEl>
                                        <p:attrNameLst>
                                          <p:attrName>style.visibility</p:attrName>
                                        </p:attrNameLst>
                                      </p:cBhvr>
                                      <p:to>
                                        <p:strVal val="visible"/>
                                      </p:to>
                                    </p:set>
                                    <p:anim calcmode="lin" valueType="num">
                                      <p:cBhvr>
                                        <p:cTn id="112" dur="250" fill="hold"/>
                                        <p:tgtEl>
                                          <p:spTgt spid="1054"/>
                                        </p:tgtEl>
                                        <p:attrNameLst>
                                          <p:attrName>ppt_w</p:attrName>
                                        </p:attrNameLst>
                                      </p:cBhvr>
                                      <p:tavLst>
                                        <p:tav tm="0">
                                          <p:val>
                                            <p:fltVal val="0"/>
                                          </p:val>
                                        </p:tav>
                                        <p:tav tm="100000">
                                          <p:val>
                                            <p:strVal val="#ppt_w"/>
                                          </p:val>
                                        </p:tav>
                                      </p:tavLst>
                                    </p:anim>
                                    <p:anim calcmode="lin" valueType="num">
                                      <p:cBhvr>
                                        <p:cTn id="113" dur="250" fill="hold"/>
                                        <p:tgtEl>
                                          <p:spTgt spid="1054"/>
                                        </p:tgtEl>
                                        <p:attrNameLst>
                                          <p:attrName>ppt_h</p:attrName>
                                        </p:attrNameLst>
                                      </p:cBhvr>
                                      <p:tavLst>
                                        <p:tav tm="0">
                                          <p:val>
                                            <p:fltVal val="0"/>
                                          </p:val>
                                        </p:tav>
                                        <p:tav tm="100000">
                                          <p:val>
                                            <p:strVal val="#ppt_h"/>
                                          </p:val>
                                        </p:tav>
                                      </p:tavLst>
                                    </p:anim>
                                    <p:animEffect transition="in" filter="fade">
                                      <p:cBhvr>
                                        <p:cTn id="114" dur="250"/>
                                        <p:tgtEl>
                                          <p:spTgt spid="1054"/>
                                        </p:tgtEl>
                                      </p:cBhvr>
                                    </p:animEffect>
                                  </p:childTnLst>
                                </p:cTn>
                              </p:par>
                              <p:par>
                                <p:cTn id="115" presetID="31" presetClass="entr" presetSubtype="0" fill="hold" grpId="0" nodeType="withEffect">
                                  <p:stCondLst>
                                    <p:cond delay="250"/>
                                  </p:stCondLst>
                                  <p:childTnLst>
                                    <p:set>
                                      <p:cBhvr>
                                        <p:cTn id="116" dur="1" fill="hold">
                                          <p:stCondLst>
                                            <p:cond delay="0"/>
                                          </p:stCondLst>
                                        </p:cTn>
                                        <p:tgtEl>
                                          <p:spTgt spid="1055"/>
                                        </p:tgtEl>
                                        <p:attrNameLst>
                                          <p:attrName>style.visibility</p:attrName>
                                        </p:attrNameLst>
                                      </p:cBhvr>
                                      <p:to>
                                        <p:strVal val="visible"/>
                                      </p:to>
                                    </p:set>
                                    <p:anim calcmode="lin" valueType="num">
                                      <p:cBhvr>
                                        <p:cTn id="117" dur="250" fill="hold"/>
                                        <p:tgtEl>
                                          <p:spTgt spid="1055"/>
                                        </p:tgtEl>
                                        <p:attrNameLst>
                                          <p:attrName>ppt_w</p:attrName>
                                        </p:attrNameLst>
                                      </p:cBhvr>
                                      <p:tavLst>
                                        <p:tav tm="0">
                                          <p:val>
                                            <p:fltVal val="0"/>
                                          </p:val>
                                        </p:tav>
                                        <p:tav tm="100000">
                                          <p:val>
                                            <p:strVal val="#ppt_w"/>
                                          </p:val>
                                        </p:tav>
                                      </p:tavLst>
                                    </p:anim>
                                    <p:anim calcmode="lin" valueType="num">
                                      <p:cBhvr>
                                        <p:cTn id="118" dur="250" fill="hold"/>
                                        <p:tgtEl>
                                          <p:spTgt spid="1055"/>
                                        </p:tgtEl>
                                        <p:attrNameLst>
                                          <p:attrName>ppt_h</p:attrName>
                                        </p:attrNameLst>
                                      </p:cBhvr>
                                      <p:tavLst>
                                        <p:tav tm="0">
                                          <p:val>
                                            <p:fltVal val="0"/>
                                          </p:val>
                                        </p:tav>
                                        <p:tav tm="100000">
                                          <p:val>
                                            <p:strVal val="#ppt_h"/>
                                          </p:val>
                                        </p:tav>
                                      </p:tavLst>
                                    </p:anim>
                                    <p:anim calcmode="lin" valueType="num">
                                      <p:cBhvr>
                                        <p:cTn id="119" dur="250" fill="hold"/>
                                        <p:tgtEl>
                                          <p:spTgt spid="1055"/>
                                        </p:tgtEl>
                                        <p:attrNameLst>
                                          <p:attrName>style.rotation</p:attrName>
                                        </p:attrNameLst>
                                      </p:cBhvr>
                                      <p:tavLst>
                                        <p:tav tm="0">
                                          <p:val>
                                            <p:fltVal val="90"/>
                                          </p:val>
                                        </p:tav>
                                        <p:tav tm="100000">
                                          <p:val>
                                            <p:fltVal val="0"/>
                                          </p:val>
                                        </p:tav>
                                      </p:tavLst>
                                    </p:anim>
                                    <p:animEffect transition="in" filter="fade">
                                      <p:cBhvr>
                                        <p:cTn id="120" dur="250"/>
                                        <p:tgtEl>
                                          <p:spTgt spid="1055"/>
                                        </p:tgtEl>
                                      </p:cBhvr>
                                    </p:animEffect>
                                  </p:childTnLst>
                                </p:cTn>
                              </p:par>
                              <p:par>
                                <p:cTn id="121" presetID="53" presetClass="entr" presetSubtype="16" fill="hold" grpId="0" nodeType="withEffect">
                                  <p:stCondLst>
                                    <p:cond delay="250"/>
                                  </p:stCondLst>
                                  <p:childTnLst>
                                    <p:set>
                                      <p:cBhvr>
                                        <p:cTn id="122" dur="1" fill="hold">
                                          <p:stCondLst>
                                            <p:cond delay="0"/>
                                          </p:stCondLst>
                                        </p:cTn>
                                        <p:tgtEl>
                                          <p:spTgt spid="1056"/>
                                        </p:tgtEl>
                                        <p:attrNameLst>
                                          <p:attrName>style.visibility</p:attrName>
                                        </p:attrNameLst>
                                      </p:cBhvr>
                                      <p:to>
                                        <p:strVal val="visible"/>
                                      </p:to>
                                    </p:set>
                                    <p:anim calcmode="lin" valueType="num">
                                      <p:cBhvr>
                                        <p:cTn id="123" dur="250" fill="hold"/>
                                        <p:tgtEl>
                                          <p:spTgt spid="1056"/>
                                        </p:tgtEl>
                                        <p:attrNameLst>
                                          <p:attrName>ppt_w</p:attrName>
                                        </p:attrNameLst>
                                      </p:cBhvr>
                                      <p:tavLst>
                                        <p:tav tm="0">
                                          <p:val>
                                            <p:fltVal val="0"/>
                                          </p:val>
                                        </p:tav>
                                        <p:tav tm="100000">
                                          <p:val>
                                            <p:strVal val="#ppt_w"/>
                                          </p:val>
                                        </p:tav>
                                      </p:tavLst>
                                    </p:anim>
                                    <p:anim calcmode="lin" valueType="num">
                                      <p:cBhvr>
                                        <p:cTn id="124" dur="250" fill="hold"/>
                                        <p:tgtEl>
                                          <p:spTgt spid="1056"/>
                                        </p:tgtEl>
                                        <p:attrNameLst>
                                          <p:attrName>ppt_h</p:attrName>
                                        </p:attrNameLst>
                                      </p:cBhvr>
                                      <p:tavLst>
                                        <p:tav tm="0">
                                          <p:val>
                                            <p:fltVal val="0"/>
                                          </p:val>
                                        </p:tav>
                                        <p:tav tm="100000">
                                          <p:val>
                                            <p:strVal val="#ppt_h"/>
                                          </p:val>
                                        </p:tav>
                                      </p:tavLst>
                                    </p:anim>
                                    <p:animEffect transition="in" filter="fade">
                                      <p:cBhvr>
                                        <p:cTn id="125" dur="250"/>
                                        <p:tgtEl>
                                          <p:spTgt spid="1056"/>
                                        </p:tgtEl>
                                      </p:cBhvr>
                                    </p:animEffect>
                                  </p:childTnLst>
                                </p:cTn>
                              </p:par>
                              <p:par>
                                <p:cTn id="126" presetID="53" presetClass="entr" presetSubtype="16" fill="hold" nodeType="withEffect">
                                  <p:stCondLst>
                                    <p:cond delay="250"/>
                                  </p:stCondLst>
                                  <p:childTnLst>
                                    <p:set>
                                      <p:cBhvr>
                                        <p:cTn id="127" dur="1" fill="hold">
                                          <p:stCondLst>
                                            <p:cond delay="0"/>
                                          </p:stCondLst>
                                        </p:cTn>
                                        <p:tgtEl>
                                          <p:spTgt spid="1091"/>
                                        </p:tgtEl>
                                        <p:attrNameLst>
                                          <p:attrName>style.visibility</p:attrName>
                                        </p:attrNameLst>
                                      </p:cBhvr>
                                      <p:to>
                                        <p:strVal val="visible"/>
                                      </p:to>
                                    </p:set>
                                    <p:anim calcmode="lin" valueType="num">
                                      <p:cBhvr>
                                        <p:cTn id="128" dur="250" fill="hold"/>
                                        <p:tgtEl>
                                          <p:spTgt spid="1091"/>
                                        </p:tgtEl>
                                        <p:attrNameLst>
                                          <p:attrName>ppt_w</p:attrName>
                                        </p:attrNameLst>
                                      </p:cBhvr>
                                      <p:tavLst>
                                        <p:tav tm="0">
                                          <p:val>
                                            <p:fltVal val="0"/>
                                          </p:val>
                                        </p:tav>
                                        <p:tav tm="100000">
                                          <p:val>
                                            <p:strVal val="#ppt_w"/>
                                          </p:val>
                                        </p:tav>
                                      </p:tavLst>
                                    </p:anim>
                                    <p:anim calcmode="lin" valueType="num">
                                      <p:cBhvr>
                                        <p:cTn id="129" dur="250" fill="hold"/>
                                        <p:tgtEl>
                                          <p:spTgt spid="1091"/>
                                        </p:tgtEl>
                                        <p:attrNameLst>
                                          <p:attrName>ppt_h</p:attrName>
                                        </p:attrNameLst>
                                      </p:cBhvr>
                                      <p:tavLst>
                                        <p:tav tm="0">
                                          <p:val>
                                            <p:fltVal val="0"/>
                                          </p:val>
                                        </p:tav>
                                        <p:tav tm="100000">
                                          <p:val>
                                            <p:strVal val="#ppt_h"/>
                                          </p:val>
                                        </p:tav>
                                      </p:tavLst>
                                    </p:anim>
                                    <p:animEffect transition="in" filter="fade">
                                      <p:cBhvr>
                                        <p:cTn id="130" dur="250"/>
                                        <p:tgtEl>
                                          <p:spTgt spid="1091"/>
                                        </p:tgtEl>
                                      </p:cBhvr>
                                    </p:animEffect>
                                  </p:childTnLst>
                                </p:cTn>
                              </p:par>
                            </p:childTnLst>
                          </p:cTn>
                        </p:par>
                        <p:par>
                          <p:cTn id="131" fill="hold">
                            <p:stCondLst>
                              <p:cond delay="500"/>
                            </p:stCondLst>
                            <p:childTnLst>
                              <p:par>
                                <p:cTn id="132" presetID="16" presetClass="entr" presetSubtype="37" fill="hold" grpId="0" nodeType="afterEffect">
                                  <p:stCondLst>
                                    <p:cond delay="0"/>
                                  </p:stCondLst>
                                  <p:childTnLst>
                                    <p:set>
                                      <p:cBhvr>
                                        <p:cTn id="133" dur="1" fill="hold">
                                          <p:stCondLst>
                                            <p:cond delay="0"/>
                                          </p:stCondLst>
                                        </p:cTn>
                                        <p:tgtEl>
                                          <p:spTgt spid="1060"/>
                                        </p:tgtEl>
                                        <p:attrNameLst>
                                          <p:attrName>style.visibility</p:attrName>
                                        </p:attrNameLst>
                                      </p:cBhvr>
                                      <p:to>
                                        <p:strVal val="visible"/>
                                      </p:to>
                                    </p:set>
                                    <p:animEffect transition="in" filter="barn(outVertical)">
                                      <p:cBhvr>
                                        <p:cTn id="134" dur="500"/>
                                        <p:tgtEl>
                                          <p:spTgt spid="1060"/>
                                        </p:tgtEl>
                                      </p:cBhvr>
                                    </p:animEffect>
                                  </p:childTnLst>
                                </p:cTn>
                              </p:par>
                            </p:childTnLst>
                          </p:cTn>
                        </p:par>
                        <p:par>
                          <p:cTn id="135" fill="hold">
                            <p:stCondLst>
                              <p:cond delay="1000"/>
                            </p:stCondLst>
                            <p:childTnLst>
                              <p:par>
                                <p:cTn id="136" presetID="22" presetClass="entr" presetSubtype="1" fill="hold" nodeType="afterEffect">
                                  <p:stCondLst>
                                    <p:cond delay="0"/>
                                  </p:stCondLst>
                                  <p:childTnLst>
                                    <p:set>
                                      <p:cBhvr>
                                        <p:cTn id="137" dur="1" fill="hold">
                                          <p:stCondLst>
                                            <p:cond delay="0"/>
                                          </p:stCondLst>
                                        </p:cTn>
                                        <p:tgtEl>
                                          <p:spTgt spid="1059"/>
                                        </p:tgtEl>
                                        <p:attrNameLst>
                                          <p:attrName>style.visibility</p:attrName>
                                        </p:attrNameLst>
                                      </p:cBhvr>
                                      <p:to>
                                        <p:strVal val="visible"/>
                                      </p:to>
                                    </p:set>
                                    <p:animEffect transition="in" filter="wipe(up)">
                                      <p:cBhvr>
                                        <p:cTn id="138" dur="250"/>
                                        <p:tgtEl>
                                          <p:spTgt spid="1059"/>
                                        </p:tgtEl>
                                      </p:cBhvr>
                                    </p:animEffect>
                                  </p:childTnLst>
                                </p:cTn>
                              </p:par>
                            </p:childTnLst>
                          </p:cTn>
                        </p:par>
                        <p:par>
                          <p:cTn id="139" fill="hold">
                            <p:stCondLst>
                              <p:cond delay="1250"/>
                            </p:stCondLst>
                            <p:childTnLst>
                              <p:par>
                                <p:cTn id="140" presetID="53" presetClass="entr" presetSubtype="16" fill="hold" grpId="0" nodeType="afterEffect">
                                  <p:stCondLst>
                                    <p:cond delay="0"/>
                                  </p:stCondLst>
                                  <p:childTnLst>
                                    <p:set>
                                      <p:cBhvr>
                                        <p:cTn id="141" dur="1" fill="hold">
                                          <p:stCondLst>
                                            <p:cond delay="0"/>
                                          </p:stCondLst>
                                        </p:cTn>
                                        <p:tgtEl>
                                          <p:spTgt spid="1058"/>
                                        </p:tgtEl>
                                        <p:attrNameLst>
                                          <p:attrName>style.visibility</p:attrName>
                                        </p:attrNameLst>
                                      </p:cBhvr>
                                      <p:to>
                                        <p:strVal val="visible"/>
                                      </p:to>
                                    </p:set>
                                    <p:anim calcmode="lin" valueType="num">
                                      <p:cBhvr>
                                        <p:cTn id="142" dur="250" fill="hold"/>
                                        <p:tgtEl>
                                          <p:spTgt spid="1058"/>
                                        </p:tgtEl>
                                        <p:attrNameLst>
                                          <p:attrName>ppt_w</p:attrName>
                                        </p:attrNameLst>
                                      </p:cBhvr>
                                      <p:tavLst>
                                        <p:tav tm="0">
                                          <p:val>
                                            <p:fltVal val="0"/>
                                          </p:val>
                                        </p:tav>
                                        <p:tav tm="100000">
                                          <p:val>
                                            <p:strVal val="#ppt_w"/>
                                          </p:val>
                                        </p:tav>
                                      </p:tavLst>
                                    </p:anim>
                                    <p:anim calcmode="lin" valueType="num">
                                      <p:cBhvr>
                                        <p:cTn id="143" dur="250" fill="hold"/>
                                        <p:tgtEl>
                                          <p:spTgt spid="1058"/>
                                        </p:tgtEl>
                                        <p:attrNameLst>
                                          <p:attrName>ppt_h</p:attrName>
                                        </p:attrNameLst>
                                      </p:cBhvr>
                                      <p:tavLst>
                                        <p:tav tm="0">
                                          <p:val>
                                            <p:fltVal val="0"/>
                                          </p:val>
                                        </p:tav>
                                        <p:tav tm="100000">
                                          <p:val>
                                            <p:strVal val="#ppt_h"/>
                                          </p:val>
                                        </p:tav>
                                      </p:tavLst>
                                    </p:anim>
                                    <p:animEffect transition="in" filter="fade">
                                      <p:cBhvr>
                                        <p:cTn id="144" dur="250"/>
                                        <p:tgtEl>
                                          <p:spTgt spid="1058"/>
                                        </p:tgtEl>
                                      </p:cBhvr>
                                    </p:animEffect>
                                  </p:childTnLst>
                                </p:cTn>
                              </p:par>
                            </p:childTnLst>
                          </p:cTn>
                        </p:par>
                        <p:par>
                          <p:cTn id="145" fill="hold">
                            <p:stCondLst>
                              <p:cond delay="1500"/>
                            </p:stCondLst>
                            <p:childTnLst>
                              <p:par>
                                <p:cTn id="146" presetID="53" presetClass="entr" presetSubtype="16" fill="hold" grpId="0" nodeType="afterEffect">
                                  <p:stCondLst>
                                    <p:cond delay="0"/>
                                  </p:stCondLst>
                                  <p:childTnLst>
                                    <p:set>
                                      <p:cBhvr>
                                        <p:cTn id="147" dur="1" fill="hold">
                                          <p:stCondLst>
                                            <p:cond delay="0"/>
                                          </p:stCondLst>
                                        </p:cTn>
                                        <p:tgtEl>
                                          <p:spTgt spid="1061"/>
                                        </p:tgtEl>
                                        <p:attrNameLst>
                                          <p:attrName>style.visibility</p:attrName>
                                        </p:attrNameLst>
                                      </p:cBhvr>
                                      <p:to>
                                        <p:strVal val="visible"/>
                                      </p:to>
                                    </p:set>
                                    <p:anim calcmode="lin" valueType="num">
                                      <p:cBhvr>
                                        <p:cTn id="148" dur="500" fill="hold"/>
                                        <p:tgtEl>
                                          <p:spTgt spid="1061"/>
                                        </p:tgtEl>
                                        <p:attrNameLst>
                                          <p:attrName>ppt_w</p:attrName>
                                        </p:attrNameLst>
                                      </p:cBhvr>
                                      <p:tavLst>
                                        <p:tav tm="0">
                                          <p:val>
                                            <p:fltVal val="0"/>
                                          </p:val>
                                        </p:tav>
                                        <p:tav tm="100000">
                                          <p:val>
                                            <p:strVal val="#ppt_w"/>
                                          </p:val>
                                        </p:tav>
                                      </p:tavLst>
                                    </p:anim>
                                    <p:anim calcmode="lin" valueType="num">
                                      <p:cBhvr>
                                        <p:cTn id="149" dur="500" fill="hold"/>
                                        <p:tgtEl>
                                          <p:spTgt spid="1061"/>
                                        </p:tgtEl>
                                        <p:attrNameLst>
                                          <p:attrName>ppt_h</p:attrName>
                                        </p:attrNameLst>
                                      </p:cBhvr>
                                      <p:tavLst>
                                        <p:tav tm="0">
                                          <p:val>
                                            <p:fltVal val="0"/>
                                          </p:val>
                                        </p:tav>
                                        <p:tav tm="100000">
                                          <p:val>
                                            <p:strVal val="#ppt_h"/>
                                          </p:val>
                                        </p:tav>
                                      </p:tavLst>
                                    </p:anim>
                                    <p:animEffect transition="in" filter="fade">
                                      <p:cBhvr>
                                        <p:cTn id="150" dur="500"/>
                                        <p:tgtEl>
                                          <p:spTgt spid="1061"/>
                                        </p:tgtEl>
                                      </p:cBhvr>
                                    </p:animEffect>
                                  </p:childTnLst>
                                </p:cTn>
                              </p:par>
                            </p:childTnLst>
                          </p:cTn>
                        </p:par>
                        <p:par>
                          <p:cTn id="151" fill="hold">
                            <p:stCondLst>
                              <p:cond delay="2000"/>
                            </p:stCondLst>
                            <p:childTnLst>
                              <p:par>
                                <p:cTn id="152" presetID="22" presetClass="entr" presetSubtype="4" fill="hold" nodeType="afterEffect">
                                  <p:stCondLst>
                                    <p:cond delay="0"/>
                                  </p:stCondLst>
                                  <p:childTnLst>
                                    <p:set>
                                      <p:cBhvr>
                                        <p:cTn id="153" dur="1" fill="hold">
                                          <p:stCondLst>
                                            <p:cond delay="0"/>
                                          </p:stCondLst>
                                        </p:cTn>
                                        <p:tgtEl>
                                          <p:spTgt spid="1103"/>
                                        </p:tgtEl>
                                        <p:attrNameLst>
                                          <p:attrName>style.visibility</p:attrName>
                                        </p:attrNameLst>
                                      </p:cBhvr>
                                      <p:to>
                                        <p:strVal val="visible"/>
                                      </p:to>
                                    </p:set>
                                    <p:animEffect transition="in" filter="wipe(down)">
                                      <p:cBhvr>
                                        <p:cTn id="154" dur="250"/>
                                        <p:tgtEl>
                                          <p:spTgt spid="1103"/>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4" fill="hold" grpId="0" nodeType="clickEffect">
                                  <p:stCondLst>
                                    <p:cond delay="0"/>
                                  </p:stCondLst>
                                  <p:childTnLst>
                                    <p:set>
                                      <p:cBhvr>
                                        <p:cTn id="158" dur="1" fill="hold">
                                          <p:stCondLst>
                                            <p:cond delay="0"/>
                                          </p:stCondLst>
                                        </p:cTn>
                                        <p:tgtEl>
                                          <p:spTgt spid="1065"/>
                                        </p:tgtEl>
                                        <p:attrNameLst>
                                          <p:attrName>style.visibility</p:attrName>
                                        </p:attrNameLst>
                                      </p:cBhvr>
                                      <p:to>
                                        <p:strVal val="visible"/>
                                      </p:to>
                                    </p:set>
                                    <p:animEffect transition="in" filter="wipe(down)">
                                      <p:cBhvr>
                                        <p:cTn id="159" dur="250"/>
                                        <p:tgtEl>
                                          <p:spTgt spid="1065"/>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1062"/>
                                        </p:tgtEl>
                                        <p:attrNameLst>
                                          <p:attrName>style.visibility</p:attrName>
                                        </p:attrNameLst>
                                      </p:cBhvr>
                                      <p:to>
                                        <p:strVal val="visible"/>
                                      </p:to>
                                    </p:set>
                                    <p:anim calcmode="lin" valueType="num">
                                      <p:cBhvr>
                                        <p:cTn id="162" dur="250" fill="hold"/>
                                        <p:tgtEl>
                                          <p:spTgt spid="1062"/>
                                        </p:tgtEl>
                                        <p:attrNameLst>
                                          <p:attrName>ppt_w</p:attrName>
                                        </p:attrNameLst>
                                      </p:cBhvr>
                                      <p:tavLst>
                                        <p:tav tm="0">
                                          <p:val>
                                            <p:fltVal val="0"/>
                                          </p:val>
                                        </p:tav>
                                        <p:tav tm="100000">
                                          <p:val>
                                            <p:strVal val="#ppt_w"/>
                                          </p:val>
                                        </p:tav>
                                      </p:tavLst>
                                    </p:anim>
                                    <p:anim calcmode="lin" valueType="num">
                                      <p:cBhvr>
                                        <p:cTn id="163" dur="250" fill="hold"/>
                                        <p:tgtEl>
                                          <p:spTgt spid="1062"/>
                                        </p:tgtEl>
                                        <p:attrNameLst>
                                          <p:attrName>ppt_h</p:attrName>
                                        </p:attrNameLst>
                                      </p:cBhvr>
                                      <p:tavLst>
                                        <p:tav tm="0">
                                          <p:val>
                                            <p:fltVal val="0"/>
                                          </p:val>
                                        </p:tav>
                                        <p:tav tm="100000">
                                          <p:val>
                                            <p:strVal val="#ppt_h"/>
                                          </p:val>
                                        </p:tav>
                                      </p:tavLst>
                                    </p:anim>
                                    <p:animEffect transition="in" filter="fade">
                                      <p:cBhvr>
                                        <p:cTn id="164" dur="250"/>
                                        <p:tgtEl>
                                          <p:spTgt spid="1062"/>
                                        </p:tgtEl>
                                      </p:cBhvr>
                                    </p:animEffect>
                                  </p:childTnLst>
                                </p:cTn>
                              </p:par>
                              <p:par>
                                <p:cTn id="165" presetID="31" presetClass="entr" presetSubtype="0" fill="hold" grpId="0" nodeType="withEffect">
                                  <p:stCondLst>
                                    <p:cond delay="250"/>
                                  </p:stCondLst>
                                  <p:childTnLst>
                                    <p:set>
                                      <p:cBhvr>
                                        <p:cTn id="166" dur="1" fill="hold">
                                          <p:stCondLst>
                                            <p:cond delay="0"/>
                                          </p:stCondLst>
                                        </p:cTn>
                                        <p:tgtEl>
                                          <p:spTgt spid="1063"/>
                                        </p:tgtEl>
                                        <p:attrNameLst>
                                          <p:attrName>style.visibility</p:attrName>
                                        </p:attrNameLst>
                                      </p:cBhvr>
                                      <p:to>
                                        <p:strVal val="visible"/>
                                      </p:to>
                                    </p:set>
                                    <p:anim calcmode="lin" valueType="num">
                                      <p:cBhvr>
                                        <p:cTn id="167" dur="250" fill="hold"/>
                                        <p:tgtEl>
                                          <p:spTgt spid="1063"/>
                                        </p:tgtEl>
                                        <p:attrNameLst>
                                          <p:attrName>ppt_w</p:attrName>
                                        </p:attrNameLst>
                                      </p:cBhvr>
                                      <p:tavLst>
                                        <p:tav tm="0">
                                          <p:val>
                                            <p:fltVal val="0"/>
                                          </p:val>
                                        </p:tav>
                                        <p:tav tm="100000">
                                          <p:val>
                                            <p:strVal val="#ppt_w"/>
                                          </p:val>
                                        </p:tav>
                                      </p:tavLst>
                                    </p:anim>
                                    <p:anim calcmode="lin" valueType="num">
                                      <p:cBhvr>
                                        <p:cTn id="168" dur="250" fill="hold"/>
                                        <p:tgtEl>
                                          <p:spTgt spid="1063"/>
                                        </p:tgtEl>
                                        <p:attrNameLst>
                                          <p:attrName>ppt_h</p:attrName>
                                        </p:attrNameLst>
                                      </p:cBhvr>
                                      <p:tavLst>
                                        <p:tav tm="0">
                                          <p:val>
                                            <p:fltVal val="0"/>
                                          </p:val>
                                        </p:tav>
                                        <p:tav tm="100000">
                                          <p:val>
                                            <p:strVal val="#ppt_h"/>
                                          </p:val>
                                        </p:tav>
                                      </p:tavLst>
                                    </p:anim>
                                    <p:anim calcmode="lin" valueType="num">
                                      <p:cBhvr>
                                        <p:cTn id="169" dur="250" fill="hold"/>
                                        <p:tgtEl>
                                          <p:spTgt spid="1063"/>
                                        </p:tgtEl>
                                        <p:attrNameLst>
                                          <p:attrName>style.rotation</p:attrName>
                                        </p:attrNameLst>
                                      </p:cBhvr>
                                      <p:tavLst>
                                        <p:tav tm="0">
                                          <p:val>
                                            <p:fltVal val="90"/>
                                          </p:val>
                                        </p:tav>
                                        <p:tav tm="100000">
                                          <p:val>
                                            <p:fltVal val="0"/>
                                          </p:val>
                                        </p:tav>
                                      </p:tavLst>
                                    </p:anim>
                                    <p:animEffect transition="in" filter="fade">
                                      <p:cBhvr>
                                        <p:cTn id="170" dur="250"/>
                                        <p:tgtEl>
                                          <p:spTgt spid="1063"/>
                                        </p:tgtEl>
                                      </p:cBhvr>
                                    </p:animEffect>
                                  </p:childTnLst>
                                </p:cTn>
                              </p:par>
                              <p:par>
                                <p:cTn id="171" presetID="53" presetClass="entr" presetSubtype="16" fill="hold" grpId="0" nodeType="withEffect">
                                  <p:stCondLst>
                                    <p:cond delay="250"/>
                                  </p:stCondLst>
                                  <p:childTnLst>
                                    <p:set>
                                      <p:cBhvr>
                                        <p:cTn id="172" dur="1" fill="hold">
                                          <p:stCondLst>
                                            <p:cond delay="0"/>
                                          </p:stCondLst>
                                        </p:cTn>
                                        <p:tgtEl>
                                          <p:spTgt spid="1064"/>
                                        </p:tgtEl>
                                        <p:attrNameLst>
                                          <p:attrName>style.visibility</p:attrName>
                                        </p:attrNameLst>
                                      </p:cBhvr>
                                      <p:to>
                                        <p:strVal val="visible"/>
                                      </p:to>
                                    </p:set>
                                    <p:anim calcmode="lin" valueType="num">
                                      <p:cBhvr>
                                        <p:cTn id="173" dur="250" fill="hold"/>
                                        <p:tgtEl>
                                          <p:spTgt spid="1064"/>
                                        </p:tgtEl>
                                        <p:attrNameLst>
                                          <p:attrName>ppt_w</p:attrName>
                                        </p:attrNameLst>
                                      </p:cBhvr>
                                      <p:tavLst>
                                        <p:tav tm="0">
                                          <p:val>
                                            <p:fltVal val="0"/>
                                          </p:val>
                                        </p:tav>
                                        <p:tav tm="100000">
                                          <p:val>
                                            <p:strVal val="#ppt_w"/>
                                          </p:val>
                                        </p:tav>
                                      </p:tavLst>
                                    </p:anim>
                                    <p:anim calcmode="lin" valueType="num">
                                      <p:cBhvr>
                                        <p:cTn id="174" dur="250" fill="hold"/>
                                        <p:tgtEl>
                                          <p:spTgt spid="1064"/>
                                        </p:tgtEl>
                                        <p:attrNameLst>
                                          <p:attrName>ppt_h</p:attrName>
                                        </p:attrNameLst>
                                      </p:cBhvr>
                                      <p:tavLst>
                                        <p:tav tm="0">
                                          <p:val>
                                            <p:fltVal val="0"/>
                                          </p:val>
                                        </p:tav>
                                        <p:tav tm="100000">
                                          <p:val>
                                            <p:strVal val="#ppt_h"/>
                                          </p:val>
                                        </p:tav>
                                      </p:tavLst>
                                    </p:anim>
                                    <p:animEffect transition="in" filter="fade">
                                      <p:cBhvr>
                                        <p:cTn id="175" dur="250"/>
                                        <p:tgtEl>
                                          <p:spTgt spid="1064"/>
                                        </p:tgtEl>
                                      </p:cBhvr>
                                    </p:animEffect>
                                  </p:childTnLst>
                                </p:cTn>
                              </p:par>
                              <p:par>
                                <p:cTn id="176" presetID="53" presetClass="entr" presetSubtype="16" fill="hold" nodeType="withEffect">
                                  <p:stCondLst>
                                    <p:cond delay="250"/>
                                  </p:stCondLst>
                                  <p:childTnLst>
                                    <p:set>
                                      <p:cBhvr>
                                        <p:cTn id="177" dur="1" fill="hold">
                                          <p:stCondLst>
                                            <p:cond delay="0"/>
                                          </p:stCondLst>
                                        </p:cTn>
                                        <p:tgtEl>
                                          <p:spTgt spid="1089"/>
                                        </p:tgtEl>
                                        <p:attrNameLst>
                                          <p:attrName>style.visibility</p:attrName>
                                        </p:attrNameLst>
                                      </p:cBhvr>
                                      <p:to>
                                        <p:strVal val="visible"/>
                                      </p:to>
                                    </p:set>
                                    <p:anim calcmode="lin" valueType="num">
                                      <p:cBhvr>
                                        <p:cTn id="178" dur="250" fill="hold"/>
                                        <p:tgtEl>
                                          <p:spTgt spid="1089"/>
                                        </p:tgtEl>
                                        <p:attrNameLst>
                                          <p:attrName>ppt_w</p:attrName>
                                        </p:attrNameLst>
                                      </p:cBhvr>
                                      <p:tavLst>
                                        <p:tav tm="0">
                                          <p:val>
                                            <p:fltVal val="0"/>
                                          </p:val>
                                        </p:tav>
                                        <p:tav tm="100000">
                                          <p:val>
                                            <p:strVal val="#ppt_w"/>
                                          </p:val>
                                        </p:tav>
                                      </p:tavLst>
                                    </p:anim>
                                    <p:anim calcmode="lin" valueType="num">
                                      <p:cBhvr>
                                        <p:cTn id="179" dur="250" fill="hold"/>
                                        <p:tgtEl>
                                          <p:spTgt spid="1089"/>
                                        </p:tgtEl>
                                        <p:attrNameLst>
                                          <p:attrName>ppt_h</p:attrName>
                                        </p:attrNameLst>
                                      </p:cBhvr>
                                      <p:tavLst>
                                        <p:tav tm="0">
                                          <p:val>
                                            <p:fltVal val="0"/>
                                          </p:val>
                                        </p:tav>
                                        <p:tav tm="100000">
                                          <p:val>
                                            <p:strVal val="#ppt_h"/>
                                          </p:val>
                                        </p:tav>
                                      </p:tavLst>
                                    </p:anim>
                                    <p:animEffect transition="in" filter="fade">
                                      <p:cBhvr>
                                        <p:cTn id="180" dur="250"/>
                                        <p:tgtEl>
                                          <p:spTgt spid="1089"/>
                                        </p:tgtEl>
                                      </p:cBhvr>
                                    </p:animEffect>
                                  </p:childTnLst>
                                </p:cTn>
                              </p:par>
                            </p:childTnLst>
                          </p:cTn>
                        </p:par>
                        <p:par>
                          <p:cTn id="181" fill="hold">
                            <p:stCondLst>
                              <p:cond delay="500"/>
                            </p:stCondLst>
                            <p:childTnLst>
                              <p:par>
                                <p:cTn id="182" presetID="16" presetClass="entr" presetSubtype="37" fill="hold" grpId="0" nodeType="afterEffect">
                                  <p:stCondLst>
                                    <p:cond delay="0"/>
                                  </p:stCondLst>
                                  <p:childTnLst>
                                    <p:set>
                                      <p:cBhvr>
                                        <p:cTn id="183" dur="1" fill="hold">
                                          <p:stCondLst>
                                            <p:cond delay="0"/>
                                          </p:stCondLst>
                                        </p:cTn>
                                        <p:tgtEl>
                                          <p:spTgt spid="1068"/>
                                        </p:tgtEl>
                                        <p:attrNameLst>
                                          <p:attrName>style.visibility</p:attrName>
                                        </p:attrNameLst>
                                      </p:cBhvr>
                                      <p:to>
                                        <p:strVal val="visible"/>
                                      </p:to>
                                    </p:set>
                                    <p:animEffect transition="in" filter="barn(outVertical)">
                                      <p:cBhvr>
                                        <p:cTn id="184" dur="500"/>
                                        <p:tgtEl>
                                          <p:spTgt spid="1068"/>
                                        </p:tgtEl>
                                      </p:cBhvr>
                                    </p:animEffect>
                                  </p:childTnLst>
                                </p:cTn>
                              </p:par>
                            </p:childTnLst>
                          </p:cTn>
                        </p:par>
                        <p:par>
                          <p:cTn id="185" fill="hold">
                            <p:stCondLst>
                              <p:cond delay="1000"/>
                            </p:stCondLst>
                            <p:childTnLst>
                              <p:par>
                                <p:cTn id="186" presetID="22" presetClass="entr" presetSubtype="1" fill="hold" nodeType="afterEffect">
                                  <p:stCondLst>
                                    <p:cond delay="0"/>
                                  </p:stCondLst>
                                  <p:childTnLst>
                                    <p:set>
                                      <p:cBhvr>
                                        <p:cTn id="187" dur="1" fill="hold">
                                          <p:stCondLst>
                                            <p:cond delay="0"/>
                                          </p:stCondLst>
                                        </p:cTn>
                                        <p:tgtEl>
                                          <p:spTgt spid="1067"/>
                                        </p:tgtEl>
                                        <p:attrNameLst>
                                          <p:attrName>style.visibility</p:attrName>
                                        </p:attrNameLst>
                                      </p:cBhvr>
                                      <p:to>
                                        <p:strVal val="visible"/>
                                      </p:to>
                                    </p:set>
                                    <p:animEffect transition="in" filter="wipe(up)">
                                      <p:cBhvr>
                                        <p:cTn id="188" dur="250"/>
                                        <p:tgtEl>
                                          <p:spTgt spid="1067"/>
                                        </p:tgtEl>
                                      </p:cBhvr>
                                    </p:animEffect>
                                  </p:childTnLst>
                                </p:cTn>
                              </p:par>
                            </p:childTnLst>
                          </p:cTn>
                        </p:par>
                        <p:par>
                          <p:cTn id="189" fill="hold">
                            <p:stCondLst>
                              <p:cond delay="1250"/>
                            </p:stCondLst>
                            <p:childTnLst>
                              <p:par>
                                <p:cTn id="190" presetID="53" presetClass="entr" presetSubtype="16" fill="hold" grpId="0" nodeType="afterEffect">
                                  <p:stCondLst>
                                    <p:cond delay="0"/>
                                  </p:stCondLst>
                                  <p:childTnLst>
                                    <p:set>
                                      <p:cBhvr>
                                        <p:cTn id="191" dur="1" fill="hold">
                                          <p:stCondLst>
                                            <p:cond delay="0"/>
                                          </p:stCondLst>
                                        </p:cTn>
                                        <p:tgtEl>
                                          <p:spTgt spid="1066"/>
                                        </p:tgtEl>
                                        <p:attrNameLst>
                                          <p:attrName>style.visibility</p:attrName>
                                        </p:attrNameLst>
                                      </p:cBhvr>
                                      <p:to>
                                        <p:strVal val="visible"/>
                                      </p:to>
                                    </p:set>
                                    <p:anim calcmode="lin" valueType="num">
                                      <p:cBhvr>
                                        <p:cTn id="192" dur="250" fill="hold"/>
                                        <p:tgtEl>
                                          <p:spTgt spid="1066"/>
                                        </p:tgtEl>
                                        <p:attrNameLst>
                                          <p:attrName>ppt_w</p:attrName>
                                        </p:attrNameLst>
                                      </p:cBhvr>
                                      <p:tavLst>
                                        <p:tav tm="0">
                                          <p:val>
                                            <p:fltVal val="0"/>
                                          </p:val>
                                        </p:tav>
                                        <p:tav tm="100000">
                                          <p:val>
                                            <p:strVal val="#ppt_w"/>
                                          </p:val>
                                        </p:tav>
                                      </p:tavLst>
                                    </p:anim>
                                    <p:anim calcmode="lin" valueType="num">
                                      <p:cBhvr>
                                        <p:cTn id="193" dur="250" fill="hold"/>
                                        <p:tgtEl>
                                          <p:spTgt spid="1066"/>
                                        </p:tgtEl>
                                        <p:attrNameLst>
                                          <p:attrName>ppt_h</p:attrName>
                                        </p:attrNameLst>
                                      </p:cBhvr>
                                      <p:tavLst>
                                        <p:tav tm="0">
                                          <p:val>
                                            <p:fltVal val="0"/>
                                          </p:val>
                                        </p:tav>
                                        <p:tav tm="100000">
                                          <p:val>
                                            <p:strVal val="#ppt_h"/>
                                          </p:val>
                                        </p:tav>
                                      </p:tavLst>
                                    </p:anim>
                                    <p:animEffect transition="in" filter="fade">
                                      <p:cBhvr>
                                        <p:cTn id="194" dur="250"/>
                                        <p:tgtEl>
                                          <p:spTgt spid="1066"/>
                                        </p:tgtEl>
                                      </p:cBhvr>
                                    </p:animEffect>
                                  </p:childTnLst>
                                </p:cTn>
                              </p:par>
                            </p:childTnLst>
                          </p:cTn>
                        </p:par>
                        <p:par>
                          <p:cTn id="195" fill="hold">
                            <p:stCondLst>
                              <p:cond delay="1500"/>
                            </p:stCondLst>
                            <p:childTnLst>
                              <p:par>
                                <p:cTn id="196" presetID="53" presetClass="entr" presetSubtype="16" fill="hold" grpId="0" nodeType="afterEffect">
                                  <p:stCondLst>
                                    <p:cond delay="0"/>
                                  </p:stCondLst>
                                  <p:childTnLst>
                                    <p:set>
                                      <p:cBhvr>
                                        <p:cTn id="197" dur="1" fill="hold">
                                          <p:stCondLst>
                                            <p:cond delay="0"/>
                                          </p:stCondLst>
                                        </p:cTn>
                                        <p:tgtEl>
                                          <p:spTgt spid="1069"/>
                                        </p:tgtEl>
                                        <p:attrNameLst>
                                          <p:attrName>style.visibility</p:attrName>
                                        </p:attrNameLst>
                                      </p:cBhvr>
                                      <p:to>
                                        <p:strVal val="visible"/>
                                      </p:to>
                                    </p:set>
                                    <p:anim calcmode="lin" valueType="num">
                                      <p:cBhvr>
                                        <p:cTn id="198" dur="500" fill="hold"/>
                                        <p:tgtEl>
                                          <p:spTgt spid="1069"/>
                                        </p:tgtEl>
                                        <p:attrNameLst>
                                          <p:attrName>ppt_w</p:attrName>
                                        </p:attrNameLst>
                                      </p:cBhvr>
                                      <p:tavLst>
                                        <p:tav tm="0">
                                          <p:val>
                                            <p:fltVal val="0"/>
                                          </p:val>
                                        </p:tav>
                                        <p:tav tm="100000">
                                          <p:val>
                                            <p:strVal val="#ppt_w"/>
                                          </p:val>
                                        </p:tav>
                                      </p:tavLst>
                                    </p:anim>
                                    <p:anim calcmode="lin" valueType="num">
                                      <p:cBhvr>
                                        <p:cTn id="199" dur="500" fill="hold"/>
                                        <p:tgtEl>
                                          <p:spTgt spid="1069"/>
                                        </p:tgtEl>
                                        <p:attrNameLst>
                                          <p:attrName>ppt_h</p:attrName>
                                        </p:attrNameLst>
                                      </p:cBhvr>
                                      <p:tavLst>
                                        <p:tav tm="0">
                                          <p:val>
                                            <p:fltVal val="0"/>
                                          </p:val>
                                        </p:tav>
                                        <p:tav tm="100000">
                                          <p:val>
                                            <p:strVal val="#ppt_h"/>
                                          </p:val>
                                        </p:tav>
                                      </p:tavLst>
                                    </p:anim>
                                    <p:animEffect transition="in" filter="fade">
                                      <p:cBhvr>
                                        <p:cTn id="200" dur="500"/>
                                        <p:tgtEl>
                                          <p:spTgt spid="1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9" grpId="0" animBg="1"/>
      <p:bldP spid="1043" grpId="0"/>
      <p:bldP spid="1044" grpId="0"/>
      <p:bldP spid="1046" grpId="0" animBg="1"/>
      <p:bldP spid="1047" grpId="0" animBg="1"/>
      <p:bldP spid="1048" grpId="0" animBg="1"/>
      <p:bldP spid="1049" grpId="0" animBg="1"/>
      <p:bldP spid="1050" grpId="0" animBg="1"/>
      <p:bldP spid="1052" grpId="0"/>
      <p:bldP spid="1053" grpId="0"/>
      <p:bldP spid="1054" grpId="0" animBg="1"/>
      <p:bldP spid="1055" grpId="0" animBg="1"/>
      <p:bldP spid="1056" grpId="0" animBg="1"/>
      <p:bldP spid="1057" grpId="0" animBg="1"/>
      <p:bldP spid="1058" grpId="0" animBg="1"/>
      <p:bldP spid="1060" grpId="0"/>
      <p:bldP spid="1061" grpId="0"/>
      <p:bldP spid="1062" grpId="0" animBg="1"/>
      <p:bldP spid="1063" grpId="0" animBg="1"/>
      <p:bldP spid="1064" grpId="0" animBg="1"/>
      <p:bldP spid="1065" grpId="0" animBg="1"/>
      <p:bldP spid="1066" grpId="0" animBg="1"/>
      <p:bldP spid="1068" grpId="0"/>
      <p:bldP spid="1069"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ferenceId xmlns="853901e1-d20a-4973-834f-faf572745e3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70D1E335E148014BAA00DF2EE2B5A0F9" ma:contentTypeVersion="3" ma:contentTypeDescription="Crear nuevo documento." ma:contentTypeScope="" ma:versionID="642004a42418f90c89935d7f69b1dd42">
  <xsd:schema xmlns:xsd="http://www.w3.org/2001/XMLSchema" xmlns:xs="http://www.w3.org/2001/XMLSchema" xmlns:p="http://schemas.microsoft.com/office/2006/metadata/properties" xmlns:ns2="853901e1-d20a-4973-834f-faf572745e3c" targetNamespace="http://schemas.microsoft.com/office/2006/metadata/properties" ma:root="true" ma:fieldsID="349e2cf593efe0ffc98d24e3ed2c7d93" ns2:_="">
    <xsd:import namespace="853901e1-d20a-4973-834f-faf572745e3c"/>
    <xsd:element name="properties">
      <xsd:complexType>
        <xsd:sequence>
          <xsd:element name="documentManagement">
            <xsd:complexType>
              <xsd:all>
                <xsd:element ref="ns2:ReferenceId"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3901e1-d20a-4973-834f-faf572745e3c"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61AF92-6D55-4050-954F-4AE526AD9522}">
  <ds:schemaRefs>
    <ds:schemaRef ds:uri="http://purl.org/dc/terms/"/>
    <ds:schemaRef ds:uri="http://schemas.openxmlformats.org/package/2006/metadata/core-properties"/>
    <ds:schemaRef ds:uri="http://schemas.microsoft.com/office/2006/documentManagement/types"/>
    <ds:schemaRef ds:uri="http://purl.org/dc/elements/1.1/"/>
    <ds:schemaRef ds:uri="http://www.w3.org/XML/1998/namespace"/>
    <ds:schemaRef ds:uri="http://purl.org/dc/dcmitype/"/>
    <ds:schemaRef ds:uri="http://schemas.microsoft.com/office/infopath/2007/PartnerControls"/>
    <ds:schemaRef ds:uri="853901e1-d20a-4973-834f-faf572745e3c"/>
    <ds:schemaRef ds:uri="http://schemas.microsoft.com/office/2006/metadata/properties"/>
  </ds:schemaRefs>
</ds:datastoreItem>
</file>

<file path=customXml/itemProps2.xml><?xml version="1.0" encoding="utf-8"?>
<ds:datastoreItem xmlns:ds="http://schemas.openxmlformats.org/officeDocument/2006/customXml" ds:itemID="{0C33D628-4647-4C54-8CF9-1E55DBC4FD39}">
  <ds:schemaRefs>
    <ds:schemaRef ds:uri="http://schemas.microsoft.com/sharepoint/v3/contenttype/forms"/>
  </ds:schemaRefs>
</ds:datastoreItem>
</file>

<file path=customXml/itemProps3.xml><?xml version="1.0" encoding="utf-8"?>
<ds:datastoreItem xmlns:ds="http://schemas.openxmlformats.org/officeDocument/2006/customXml" ds:itemID="{C6C19347-16A5-4417-A695-93BED6F0F8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3901e1-d20a-4973-834f-faf572745e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641</TotalTime>
  <Words>181</Words>
  <Application>Microsoft Office PowerPoint</Application>
  <PresentationFormat>Panorámica</PresentationFormat>
  <Paragraphs>11</Paragraphs>
  <Slides>1</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vt:i4>
      </vt:variant>
    </vt:vector>
  </HeadingPairs>
  <TitlesOfParts>
    <vt:vector size="8" baseType="lpstr">
      <vt:lpstr>Amasis MT Pro Black</vt:lpstr>
      <vt:lpstr>Arial</vt:lpstr>
      <vt:lpstr>Berlin Sans FB Demi</vt:lpstr>
      <vt:lpstr>Calibri</vt:lpstr>
      <vt:lpstr>Calibri Light</vt:lpstr>
      <vt:lpstr>Times New Roman</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JORDY MIGUEL DELGADO ESPINAL</dc:creator>
  <cp:lastModifiedBy>JORDY MIGUEL DELGADO ESPINAL</cp:lastModifiedBy>
  <cp:revision>2</cp:revision>
  <dcterms:created xsi:type="dcterms:W3CDTF">2022-11-30T00:07:56Z</dcterms:created>
  <dcterms:modified xsi:type="dcterms:W3CDTF">2022-12-01T05:51:42Z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0x01010070D1E335E148014BAA00DF2EE2B5A0F9</vt:lpwstr>
  </property>
</Properties>
</file>