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2" r:id="rId2"/>
    <p:sldId id="260" r:id="rId3"/>
    <p:sldId id="262" r:id="rId4"/>
    <p:sldId id="263" r:id="rId5"/>
    <p:sldId id="264" r:id="rId6"/>
    <p:sldId id="266" r:id="rId7"/>
    <p:sldId id="267" r:id="rId8"/>
    <p:sldId id="279" r:id="rId9"/>
    <p:sldId id="280" r:id="rId10"/>
    <p:sldId id="271" r:id="rId11"/>
    <p:sldId id="272" r:id="rId12"/>
    <p:sldId id="284" r:id="rId13"/>
    <p:sldId id="285" r:id="rId14"/>
    <p:sldId id="275" r:id="rId15"/>
    <p:sldId id="274" r:id="rId16"/>
    <p:sldId id="276" r:id="rId17"/>
    <p:sldId id="278" r:id="rId18"/>
    <p:sldId id="277" r:id="rId19"/>
    <p:sldId id="281" r:id="rId2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28ED6C-B0DD-45F6-AB64-46267AEBEB91}" type="datetimeFigureOut">
              <a:rPr lang="es-ES" smtClean="0"/>
              <a:pPr/>
              <a:t>30/04/2023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C2271-FAC1-48B5-9F3F-A6874FAEB40F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3789040"/>
            <a:ext cx="8208912" cy="2592288"/>
          </a:xfrm>
        </p:spPr>
        <p:txBody>
          <a:bodyPr>
            <a:normAutofit/>
          </a:bodyPr>
          <a:lstStyle/>
          <a:p>
            <a:pPr algn="l"/>
            <a:r>
              <a:rPr lang="es-ES" sz="3200" b="1" dirty="0">
                <a:latin typeface="Calibri Light" pitchFamily="34" charset="0"/>
                <a:cs typeface="Calibri Light" pitchFamily="34" charset="0"/>
              </a:rPr>
              <a:t>Identificación del sexo y la edad del esqueleto humano del Museo Carmen Martín </a:t>
            </a:r>
            <a:r>
              <a:rPr lang="es-ES" sz="3200" b="1" dirty="0" err="1">
                <a:latin typeface="Calibri Light" pitchFamily="34" charset="0"/>
                <a:cs typeface="Calibri Light" pitchFamily="34" charset="0"/>
              </a:rPr>
              <a:t>Afonso</a:t>
            </a:r>
            <a:r>
              <a:rPr lang="es-ES" sz="3200" b="1" dirty="0">
                <a:latin typeface="Calibri Light" pitchFamily="34" charset="0"/>
                <a:cs typeface="Calibri Light" pitchFamily="34" charset="0"/>
              </a:rPr>
              <a:t> </a:t>
            </a:r>
            <a:br>
              <a:rPr lang="es-ES" sz="3200" dirty="0">
                <a:latin typeface="Calibri Light" pitchFamily="34" charset="0"/>
                <a:cs typeface="Calibri Light" pitchFamily="34" charset="0"/>
              </a:rPr>
            </a:br>
            <a:r>
              <a:rPr lang="es-ES" sz="2800" b="1" dirty="0">
                <a:latin typeface="Calibri Light" pitchFamily="34" charset="0"/>
                <a:cs typeface="Calibri Light" pitchFamily="34" charset="0"/>
              </a:rPr>
              <a:t>IES Pérez Galdós</a:t>
            </a:r>
            <a:br>
              <a:rPr lang="es-ES" sz="2400" b="1" dirty="0"/>
            </a:br>
            <a:br>
              <a:rPr lang="es-ES" sz="2400" b="1" dirty="0"/>
            </a:br>
            <a:r>
              <a:rPr lang="es-ES" sz="2000" dirty="0">
                <a:latin typeface="Calibri Light" pitchFamily="34" charset="0"/>
                <a:cs typeface="Calibri Light" pitchFamily="34" charset="0"/>
              </a:rPr>
              <a:t>Evelyn Díaz Guevara</a:t>
            </a:r>
            <a:br>
              <a:rPr lang="es-ES" sz="2000" dirty="0">
                <a:latin typeface="Calibri Light" pitchFamily="34" charset="0"/>
                <a:cs typeface="Calibri Light" pitchFamily="34" charset="0"/>
              </a:rPr>
            </a:br>
            <a:r>
              <a:rPr lang="es-ES" sz="2000" dirty="0">
                <a:latin typeface="Calibri Light" pitchFamily="34" charset="0"/>
                <a:cs typeface="Calibri Light" pitchFamily="34" charset="0"/>
              </a:rPr>
              <a:t>Elena Mujica </a:t>
            </a:r>
            <a:r>
              <a:rPr lang="es-ES" sz="2000" dirty="0" err="1">
                <a:latin typeface="Calibri Light" pitchFamily="34" charset="0"/>
                <a:cs typeface="Calibri Light" pitchFamily="34" charset="0"/>
              </a:rPr>
              <a:t>Fernaud</a:t>
            </a:r>
            <a:endParaRPr lang="es-ES" sz="2000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4 Imagen" descr="C:\Users\Elena\Documents\Curso-2022-23\Ponencia\Logo Museo\logo muse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6762" y="5584711"/>
            <a:ext cx="1867686" cy="96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Elena\Downloads\20230424_101118.jpg"/>
          <p:cNvPicPr/>
          <p:nvPr/>
        </p:nvPicPr>
        <p:blipFill>
          <a:blip r:embed="rId3" cstate="print"/>
          <a:srcRect l="1209" b="5397"/>
          <a:stretch>
            <a:fillRect/>
          </a:stretch>
        </p:blipFill>
        <p:spPr bwMode="auto">
          <a:xfrm>
            <a:off x="467544" y="476672"/>
            <a:ext cx="8208912" cy="3125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5661248"/>
            <a:ext cx="936104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edad: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 observaron</a:t>
            </a:r>
            <a:r>
              <a:rPr lang="es-ES" sz="3200" dirty="0"/>
              <a:t> el desgaste de los dientes </a:t>
            </a:r>
            <a:r>
              <a:rPr kumimoji="0" lang="es-ES" sz="32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y </a:t>
            </a:r>
            <a:r>
              <a:rPr lang="es-ES" sz="3200" dirty="0"/>
              <a:t>las suturas craneales 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12 Imagen" descr="C:\Users\Elena\Downloads\20230113_110843.jpg"/>
          <p:cNvPicPr/>
          <p:nvPr/>
        </p:nvPicPr>
        <p:blipFill>
          <a:blip r:embed="rId2" cstate="print"/>
          <a:srcRect l="14829" r="25722" b="15901"/>
          <a:stretch>
            <a:fillRect/>
          </a:stretch>
        </p:blipFill>
        <p:spPr bwMode="auto">
          <a:xfrm>
            <a:off x="1115616" y="2924944"/>
            <a:ext cx="3884549" cy="2477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Elena\Downloads\20230120_111105.jpg"/>
          <p:cNvPicPr/>
          <p:nvPr/>
        </p:nvPicPr>
        <p:blipFill>
          <a:blip r:embed="rId3" cstate="print"/>
          <a:srcRect l="17789" t="3563" r="30948"/>
          <a:stretch>
            <a:fillRect/>
          </a:stretch>
        </p:blipFill>
        <p:spPr bwMode="auto">
          <a:xfrm rot="5400000">
            <a:off x="5261749" y="2595235"/>
            <a:ext cx="3312368" cy="281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:\Users\Elena\Documents\Curso-2022-23\Ponencia\logoPG_fondo transparen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edad: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</a:pP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Análisis de la sínfisis púbica, la </a:t>
            </a:r>
            <a:r>
              <a:rPr kumimoji="0" lang="es-E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carrilla</a:t>
            </a:r>
            <a:r>
              <a:rPr kumimoji="0" lang="es-E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auricular y el acetábulos coxal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564904"/>
            <a:ext cx="62293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edad: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14 Imagen" descr="C:\Users\Elena\Downloads\20230203_102923.jpg"/>
          <p:cNvPicPr/>
          <p:nvPr/>
        </p:nvPicPr>
        <p:blipFill>
          <a:blip r:embed="rId2" cstate="print"/>
          <a:srcRect l="14808" t="12481" r="21796" b="1752"/>
          <a:stretch>
            <a:fillRect/>
          </a:stretch>
        </p:blipFill>
        <p:spPr bwMode="auto">
          <a:xfrm rot="5400000">
            <a:off x="-176105" y="2300710"/>
            <a:ext cx="4164768" cy="2532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C:\Users\Elena\Downloads\20230203_104303.jpg"/>
          <p:cNvPicPr/>
          <p:nvPr/>
        </p:nvPicPr>
        <p:blipFill>
          <a:blip r:embed="rId3" cstate="print"/>
          <a:srcRect l="4001" r="13987"/>
          <a:stretch>
            <a:fillRect/>
          </a:stretch>
        </p:blipFill>
        <p:spPr bwMode="auto">
          <a:xfrm rot="5400000">
            <a:off x="2652383" y="2388966"/>
            <a:ext cx="4176462" cy="2368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Users\Elena\Downloads\20230203_103150.jpg"/>
          <p:cNvPicPr/>
          <p:nvPr/>
        </p:nvPicPr>
        <p:blipFill>
          <a:blip r:embed="rId4" cstate="print"/>
          <a:srcRect l="17523"/>
          <a:stretch>
            <a:fillRect/>
          </a:stretch>
        </p:blipFill>
        <p:spPr bwMode="auto">
          <a:xfrm rot="5400000">
            <a:off x="5312344" y="2428883"/>
            <a:ext cx="4164195" cy="2275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Elena\Documents\Curso-2022-23\Ponencia\logoPG_fondo transparent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edad: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2" name="11 Imagen" descr="C:\Users\Elena\Downloads\20230203_102714.jpg"/>
          <p:cNvPicPr/>
          <p:nvPr/>
        </p:nvPicPr>
        <p:blipFill>
          <a:blip r:embed="rId2" cstate="print"/>
          <a:srcRect l="13335" r="11991"/>
          <a:stretch>
            <a:fillRect/>
          </a:stretch>
        </p:blipFill>
        <p:spPr bwMode="auto">
          <a:xfrm>
            <a:off x="2440816" y="1268760"/>
            <a:ext cx="3816424" cy="230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3 Marcador de contenido" descr="C:\Users\Elena\Downloads\20230203_102625.jpg"/>
          <p:cNvPicPr>
            <a:picLocks/>
          </p:cNvPicPr>
          <p:nvPr/>
        </p:nvPicPr>
        <p:blipFill>
          <a:blip r:embed="rId3" cstate="print"/>
          <a:srcRect l="3333" r="6993"/>
          <a:stretch>
            <a:fillRect/>
          </a:stretch>
        </p:blipFill>
        <p:spPr bwMode="auto">
          <a:xfrm>
            <a:off x="2440815" y="4125998"/>
            <a:ext cx="3859377" cy="1939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Elena\Documents\Curso-2022-23\Ponencia\logoPG_fondo transparen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talla: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9895" y="1556792"/>
            <a:ext cx="8574593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2491" y="4941168"/>
            <a:ext cx="5155773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Elena\Documents\Curso-2022-23\Ponencia\logoPG_fondo transparen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Determinación de la talla: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12 Imagen" descr="C:\Users\Elena\Downloads\20230203_102905.jpg"/>
          <p:cNvPicPr/>
          <p:nvPr/>
        </p:nvPicPr>
        <p:blipFill>
          <a:blip r:embed="rId2" cstate="print"/>
          <a:srcRect l="45569" r="6044" b="59907"/>
          <a:stretch>
            <a:fillRect/>
          </a:stretch>
        </p:blipFill>
        <p:spPr bwMode="auto">
          <a:xfrm rot="5400000">
            <a:off x="5625954" y="2826770"/>
            <a:ext cx="42287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412776"/>
            <a:ext cx="39065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3" y="4179540"/>
            <a:ext cx="6171485" cy="1697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:\Users\Elena\Documents\Curso-2022-23\Ponencia\logoPG_fondo transparente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Visita al Museo Canario: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14 Imagen" descr="El Museo Canario en Palmas de Gran Canaria, Las | spain.inf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2223118"/>
            <a:ext cx="5400040" cy="2430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15 Imagen" descr="Nueva imagen corporativa de El Museo Canario – El Museo canario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2367134"/>
            <a:ext cx="230425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Elena\Documents\Curso-2022-23\Ponencia\logoPG_fondo transparen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Visita al Museo Canario: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15 Imagen" descr="Nueva imagen corporativa de El Museo Canario – El Museo canario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093296"/>
            <a:ext cx="648072" cy="58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C:\Users\Elena\Documents\Curso-2022-23\Ponencia\Fotos Museo Canario - Alumnado trabajando\20230303_101507.jpg"/>
          <p:cNvPicPr/>
          <p:nvPr/>
        </p:nvPicPr>
        <p:blipFill>
          <a:blip r:embed="rId3" cstate="print"/>
          <a:srcRect l="43969" t="22755" b="13097"/>
          <a:stretch>
            <a:fillRect/>
          </a:stretch>
        </p:blipFill>
        <p:spPr bwMode="auto">
          <a:xfrm>
            <a:off x="4860032" y="1340768"/>
            <a:ext cx="289818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Users\Elena\Documents\Curso-2022-23\Ponencia\Fotos Museo Canario - Alumnado trabajando\20230303_112225.jpg"/>
          <p:cNvPicPr/>
          <p:nvPr/>
        </p:nvPicPr>
        <p:blipFill>
          <a:blip r:embed="rId4" cstate="print"/>
          <a:srcRect l="25000" r="28846"/>
          <a:stretch>
            <a:fillRect/>
          </a:stretch>
        </p:blipFill>
        <p:spPr bwMode="auto">
          <a:xfrm rot="5400000">
            <a:off x="5417694" y="3554618"/>
            <a:ext cx="1837003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Elena\Documents\Curso-2022-23\Ponencia\Fotos Museo Canario - Alumnado trabajando\20230303_112134.jpg"/>
          <p:cNvPicPr/>
          <p:nvPr/>
        </p:nvPicPr>
        <p:blipFill>
          <a:blip r:embed="rId5" cstate="print"/>
          <a:srcRect l="9688" r="23183" b="33948"/>
          <a:stretch>
            <a:fillRect/>
          </a:stretch>
        </p:blipFill>
        <p:spPr bwMode="auto">
          <a:xfrm rot="5400000">
            <a:off x="901000" y="2059440"/>
            <a:ext cx="4248472" cy="3099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19 Imagen" descr="C:\Users\Elena\Documents\Curso-2022-23\Ponencia\logoPG_fondo transparente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Conclusiones: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0960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10 Imagen" descr="C:\Users\Elena\Downloads\20230203_105149.jpg"/>
          <p:cNvPicPr/>
          <p:nvPr/>
        </p:nvPicPr>
        <p:blipFill>
          <a:blip r:embed="rId2" cstate="print"/>
          <a:srcRect b="21636"/>
          <a:stretch>
            <a:fillRect/>
          </a:stretch>
        </p:blipFill>
        <p:spPr bwMode="auto">
          <a:xfrm rot="5400000">
            <a:off x="-748313" y="2916665"/>
            <a:ext cx="509601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6 Marcador de contenido"/>
          <p:cNvSpPr txBox="1">
            <a:spLocks/>
          </p:cNvSpPr>
          <p:nvPr/>
        </p:nvSpPr>
        <p:spPr>
          <a:xfrm>
            <a:off x="2915816" y="2780928"/>
            <a:ext cx="5491336" cy="1532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175"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ES" sz="28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Varón adulto</a:t>
            </a:r>
            <a:r>
              <a:rPr kumimoji="0" lang="es-ES" sz="280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(más de 30 años) cuya talla se calcula entre 1.50 y 1.58 m.</a:t>
            </a:r>
            <a:endParaRPr kumimoji="0" lang="es-ES" sz="3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13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/>
              <a:t>Muchas gracias por su atención</a:t>
            </a:r>
          </a:p>
        </p:txBody>
      </p:sp>
      <p:sp>
        <p:nvSpPr>
          <p:cNvPr id="10" name="6 Marcador de contenido"/>
          <p:cNvSpPr txBox="1">
            <a:spLocks/>
          </p:cNvSpPr>
          <p:nvPr/>
        </p:nvSpPr>
        <p:spPr>
          <a:xfrm>
            <a:off x="611560" y="141277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7 Imagen" descr="C:\Users\Elena\Documents\Curso-2022-23\Ponencia\Logo Museo\logo museo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5877272"/>
            <a:ext cx="1331640" cy="751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Elena\Documents\Curso-2022-23\Ponencia\logoPG_fondo transparent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5877272"/>
            <a:ext cx="720080" cy="722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Elena\Downloads\20230424_10121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700808"/>
            <a:ext cx="830444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Objetivos Generales: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algn="just"/>
            <a:r>
              <a:rPr lang="es-ES" b="1" dirty="0"/>
              <a:t>Utilizar el Aula-Museo como recurso didáctico</a:t>
            </a:r>
            <a:r>
              <a:rPr lang="es-ES" dirty="0"/>
              <a:t>.</a:t>
            </a:r>
            <a:endParaRPr lang="es-ES" sz="2400" dirty="0"/>
          </a:p>
          <a:p>
            <a:pPr lvl="1" algn="just"/>
            <a:r>
              <a:rPr lang="es-ES" b="1" dirty="0"/>
              <a:t>Conocer, valorar y respetar el patrimonio histórico </a:t>
            </a:r>
            <a:r>
              <a:rPr lang="es-ES" dirty="0"/>
              <a:t>de nuestro centro educativo. </a:t>
            </a:r>
            <a:endParaRPr lang="es-ES" sz="2400" dirty="0"/>
          </a:p>
          <a:p>
            <a:pPr lvl="1" algn="just"/>
            <a:r>
              <a:rPr lang="es-ES" b="1" dirty="0"/>
              <a:t>Estimular el interés por la ciencia </a:t>
            </a:r>
            <a:r>
              <a:rPr lang="es-ES" dirty="0"/>
              <a:t>entre el alumnado y </a:t>
            </a:r>
            <a:r>
              <a:rPr lang="es-ES" b="1" dirty="0"/>
              <a:t>aplicar la metodología científica</a:t>
            </a:r>
            <a:r>
              <a:rPr lang="es-ES" dirty="0"/>
              <a:t>.</a:t>
            </a:r>
            <a:endParaRPr lang="es-ES" sz="2400" dirty="0"/>
          </a:p>
          <a:p>
            <a:pPr lvl="1" algn="just"/>
            <a:r>
              <a:rPr lang="es-ES" dirty="0"/>
              <a:t>Afianzar el espíritu emprendedor en el alumnado, desarrollando la creatividad, la iniciativa, el trabajo en equipo y el sentido crítico.</a:t>
            </a:r>
            <a:endParaRPr lang="es-ES" sz="2400" dirty="0"/>
          </a:p>
          <a:p>
            <a:pPr>
              <a:buNone/>
            </a:pPr>
            <a:endParaRPr lang="es-ES" dirty="0"/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Users\Elena\Documents\Curso-2022-23\Ponencia\logoPG_fondo transparent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/>
              <a:t>Objetivos Específicos: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1"/>
            <a:r>
              <a:rPr lang="es-ES" dirty="0"/>
              <a:t>Analizar y conocer la estructura del esqueleto humano.</a:t>
            </a:r>
            <a:endParaRPr lang="es-ES" sz="2400" dirty="0"/>
          </a:p>
          <a:p>
            <a:pPr lvl="1"/>
            <a:r>
              <a:rPr lang="es-ES" dirty="0"/>
              <a:t>Comprender los elementos y procedimientos básicos en una investigación de antropología física.</a:t>
            </a:r>
            <a:endParaRPr lang="es-ES" sz="2400" dirty="0"/>
          </a:p>
          <a:p>
            <a:pPr lvl="1"/>
            <a:r>
              <a:rPr lang="es-ES" dirty="0"/>
              <a:t>Realizar búsquedas bibliográficas para diseñar los experimentos necesarios para realizar el estudio antropomórfico.</a:t>
            </a:r>
            <a:endParaRPr lang="es-ES" sz="2400" dirty="0"/>
          </a:p>
          <a:p>
            <a:pPr lvl="1"/>
            <a:r>
              <a:rPr lang="es-ES" dirty="0"/>
              <a:t>Aprender a utilizar diferentes instrumentos de medida de forma rigurosa.</a:t>
            </a:r>
            <a:endParaRPr lang="es-ES" sz="2400" dirty="0"/>
          </a:p>
          <a:p>
            <a:pPr>
              <a:buNone/>
            </a:pPr>
            <a:endParaRPr lang="es-ES" dirty="0"/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Users\Elena\Documents\Curso-2022-23\Ponencia\logoPG_fondo transparent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Hipótesis</a:t>
            </a:r>
          </a:p>
        </p:txBody>
      </p:sp>
      <p:pic>
        <p:nvPicPr>
          <p:cNvPr id="9" name="8 Imag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9 Imagen" descr="C:\Users\Elena\Documents\Curso-2022-23\Ponencia\logoPG_fondo transparente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Users\Elena\Downloads\5a2afec31edab2.8186790215127671711264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2060848"/>
            <a:ext cx="2304256" cy="345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Elena\Downloads\kisspng-watercolor-painting-artist-drawing-color-man-5aa9fafa29f573.2339323915210892741719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340768"/>
            <a:ext cx="2808312" cy="4010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:\Users\Elena\Downloads\kisspng-question-mark-desktop-wallpaper-people-talking-5b15176e239971.7312165115281089101458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3928" y="2708920"/>
            <a:ext cx="1199881" cy="155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Metodología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7859216" cy="2188840"/>
          </a:xfrm>
        </p:spPr>
        <p:txBody>
          <a:bodyPr>
            <a:normAutofit/>
          </a:bodyPr>
          <a:lstStyle/>
          <a:p>
            <a:pPr lvl="1"/>
            <a:r>
              <a:rPr lang="es-ES" dirty="0"/>
              <a:t>Revisión bibliográfica</a:t>
            </a:r>
          </a:p>
          <a:p>
            <a:pPr lvl="1"/>
            <a:r>
              <a:rPr lang="es-ES" dirty="0"/>
              <a:t>Diseño experimental y toma de datos</a:t>
            </a:r>
          </a:p>
          <a:p>
            <a:pPr lvl="1"/>
            <a:r>
              <a:rPr lang="es-ES" dirty="0"/>
              <a:t>Análisis de los resultados </a:t>
            </a:r>
          </a:p>
          <a:p>
            <a:pPr lvl="1"/>
            <a:r>
              <a:rPr lang="es-ES" dirty="0"/>
              <a:t>Conclusiones</a:t>
            </a:r>
          </a:p>
        </p:txBody>
      </p:sp>
      <p:pic>
        <p:nvPicPr>
          <p:cNvPr id="8" name="7 Imagen" descr="C:\Users\Elena\Documents\Curso-2022-23\Ponencia\Fotos Museo Canario - Alumnado trabajando\Sin título (7).jpg"/>
          <p:cNvPicPr/>
          <p:nvPr/>
        </p:nvPicPr>
        <p:blipFill>
          <a:blip r:embed="rId2" cstate="print"/>
          <a:srcRect l="6611" t="10000" r="10597" b="12263"/>
          <a:stretch>
            <a:fillRect/>
          </a:stretch>
        </p:blipFill>
        <p:spPr bwMode="auto">
          <a:xfrm>
            <a:off x="4067944" y="3356992"/>
            <a:ext cx="2068439" cy="2593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Imagen" descr="C:\Users\Elena\Documents\Curso-2022-23\Ponencia\Fotos Museo Canario - Alumnado trabajando\Sin título.jpg"/>
          <p:cNvPicPr/>
          <p:nvPr/>
        </p:nvPicPr>
        <p:blipFill>
          <a:blip r:embed="rId5" cstate="print"/>
          <a:srcRect l="16582" t="20870" r="41216" b="36739"/>
          <a:stretch>
            <a:fillRect/>
          </a:stretch>
        </p:blipFill>
        <p:spPr bwMode="auto">
          <a:xfrm>
            <a:off x="1043608" y="3861048"/>
            <a:ext cx="25922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13 Imagen" descr="C:\Users\Elena\Documents\Curso-2022-23\Ponencia\Fotos Museo Canario - Alumnado trabajando\Sin título (8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554" y="3356992"/>
            <a:ext cx="1943886" cy="259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Determinación del Sexo del individuo: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pic>
        <p:nvPicPr>
          <p:cNvPr id="6" name="5 Imagen"/>
          <p:cNvPicPr/>
          <p:nvPr/>
        </p:nvPicPr>
        <p:blipFill>
          <a:blip r:embed="rId2" cstate="print"/>
          <a:srcRect l="16963" r="19808" b="57559"/>
          <a:stretch>
            <a:fillRect/>
          </a:stretch>
        </p:blipFill>
        <p:spPr bwMode="auto">
          <a:xfrm>
            <a:off x="2447680" y="1196752"/>
            <a:ext cx="3634806" cy="2191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/>
          <p:cNvPicPr/>
          <p:nvPr/>
        </p:nvPicPr>
        <p:blipFill>
          <a:blip r:embed="rId2" cstate="print"/>
          <a:srcRect l="11007" t="50973" r="7535" b="14202"/>
          <a:stretch>
            <a:fillRect/>
          </a:stretch>
        </p:blipFill>
        <p:spPr bwMode="auto">
          <a:xfrm>
            <a:off x="1727600" y="3429000"/>
            <a:ext cx="543668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" name="Text Box 2"/>
          <p:cNvSpPr txBox="1">
            <a:spLocks noChangeArrowheads="1"/>
          </p:cNvSpPr>
          <p:nvPr/>
        </p:nvSpPr>
        <p:spPr bwMode="auto">
          <a:xfrm>
            <a:off x="2483768" y="5805264"/>
            <a:ext cx="3816424" cy="21602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just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Cráneos femenino y masculino (</a:t>
            </a:r>
            <a:r>
              <a:rPr kumimoji="0" 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Hermann</a:t>
            </a:r>
            <a:r>
              <a:rPr kumimoji="0" 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al,1990</a:t>
            </a:r>
            <a:r>
              <a:rPr kumimoji="0" 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10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/>
              <a:t>Determinación del Sexo del individuo:</a:t>
            </a:r>
          </a:p>
        </p:txBody>
      </p:sp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pic>
        <p:nvPicPr>
          <p:cNvPr id="11" name="10 Imagen"/>
          <p:cNvPicPr/>
          <p:nvPr/>
        </p:nvPicPr>
        <p:blipFill>
          <a:blip r:embed="rId2" cstate="print"/>
          <a:srcRect l="5154" b="13695"/>
          <a:stretch>
            <a:fillRect/>
          </a:stretch>
        </p:blipFill>
        <p:spPr bwMode="auto">
          <a:xfrm>
            <a:off x="1412837" y="1484783"/>
            <a:ext cx="5541005" cy="2633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11 Imagen"/>
          <p:cNvPicPr/>
          <p:nvPr/>
        </p:nvPicPr>
        <p:blipFill>
          <a:blip r:embed="rId3" cstate="print"/>
          <a:srcRect b="14672"/>
          <a:stretch>
            <a:fillRect/>
          </a:stretch>
        </p:blipFill>
        <p:spPr bwMode="auto">
          <a:xfrm>
            <a:off x="1187624" y="3861048"/>
            <a:ext cx="568613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6876256" y="2276872"/>
            <a:ext cx="1555750" cy="86409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Pelvis femenina y masculina (</a:t>
            </a:r>
            <a:r>
              <a:rPr kumimoji="0" 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Herrmann</a:t>
            </a:r>
            <a:r>
              <a:rPr kumimoji="0" 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et al, 1990</a:t>
            </a:r>
            <a:r>
              <a:rPr kumimoji="0" lang="es-E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)</a:t>
            </a:r>
            <a:endParaRPr kumimoji="0" 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6876256" y="4437112"/>
            <a:ext cx="1697037" cy="64807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es-ES" sz="1200" dirty="0">
                <a:latin typeface="Arial" pitchFamily="34" charset="0"/>
                <a:cs typeface="Arial" pitchFamily="34" charset="0"/>
              </a:rPr>
              <a:t>Coxal femenino y masculino (</a:t>
            </a:r>
            <a:r>
              <a:rPr lang="es-ES" sz="1200" dirty="0" err="1">
                <a:latin typeface="Arial" pitchFamily="34" charset="0"/>
                <a:cs typeface="Arial" pitchFamily="34" charset="0"/>
              </a:rPr>
              <a:t>Herrmann</a:t>
            </a:r>
            <a:r>
              <a:rPr lang="es-ES" sz="1200" dirty="0">
                <a:latin typeface="Arial" pitchFamily="34" charset="0"/>
                <a:cs typeface="Arial" pitchFamily="34" charset="0"/>
              </a:rPr>
              <a:t> et al, 1990)</a:t>
            </a:r>
          </a:p>
        </p:txBody>
      </p:sp>
      <p:pic>
        <p:nvPicPr>
          <p:cNvPr id="14" name="13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14 Imagen" descr="C:\Users\Elena\Documents\Curso-2022-23\Ponencia\logoPG_fondo transparente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3133" b="2392"/>
          <a:stretch>
            <a:fillRect/>
          </a:stretch>
        </p:blipFill>
        <p:spPr bwMode="auto">
          <a:xfrm>
            <a:off x="332542" y="188640"/>
            <a:ext cx="8631946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18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s-ES" dirty="0"/>
              <a:t>	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2364"/>
          <a:stretch>
            <a:fillRect/>
          </a:stretch>
        </p:blipFill>
        <p:spPr bwMode="auto">
          <a:xfrm>
            <a:off x="107504" y="69974"/>
            <a:ext cx="8856984" cy="5765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69076" y="6093296"/>
            <a:ext cx="58124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17 Imagen" descr="C:\Users\Elena\Documents\Curso-2022-23\Ponencia\logoPG_fondo transparente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471" y="6093296"/>
            <a:ext cx="504881" cy="506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298</Words>
  <Application>Microsoft Office PowerPoint</Application>
  <PresentationFormat>Presentación en pantalla (4:3)</PresentationFormat>
  <Paragraphs>45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de Office</vt:lpstr>
      <vt:lpstr>Identificación del sexo y la edad del esqueleto humano del Museo Carmen Martín Afonso  IES Pérez Galdós  Evelyn Díaz Guevara Elena Mujica Fernaud</vt:lpstr>
      <vt:lpstr>Objetivos Generales:</vt:lpstr>
      <vt:lpstr>Objetivos Específicos:</vt:lpstr>
      <vt:lpstr>Hipótesis</vt:lpstr>
      <vt:lpstr>Metodología</vt:lpstr>
      <vt:lpstr>Determinación del Sexo del individuo:</vt:lpstr>
      <vt:lpstr>Determinación del Sexo del individuo:</vt:lpstr>
      <vt:lpstr>Presentación de PowerPoint</vt:lpstr>
      <vt:lpstr>Presentación de PowerPoint</vt:lpstr>
      <vt:lpstr>Determinación de la edad:</vt:lpstr>
      <vt:lpstr>Determinación de la edad:</vt:lpstr>
      <vt:lpstr>Determinación de la edad:</vt:lpstr>
      <vt:lpstr>Determinación de la edad:</vt:lpstr>
      <vt:lpstr>Determinación de la talla:</vt:lpstr>
      <vt:lpstr>Determinación de la talla:</vt:lpstr>
      <vt:lpstr>Visita al Museo Canario:</vt:lpstr>
      <vt:lpstr>Visita al Museo Canario:</vt:lpstr>
      <vt:lpstr>Conclusiones:</vt:lpstr>
      <vt:lpstr>Muchas gracias por su atención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Identificación del sexo y la edad del esqueleto humano del Museo Carmen Martín Afonso  IES Pérez Galdós</dc:title>
  <dc:creator>Elena</dc:creator>
  <cp:lastModifiedBy>aemlocal</cp:lastModifiedBy>
  <cp:revision>9</cp:revision>
  <dcterms:created xsi:type="dcterms:W3CDTF">2023-04-23T20:49:45Z</dcterms:created>
  <dcterms:modified xsi:type="dcterms:W3CDTF">2023-04-30T07:26:31Z</dcterms:modified>
</cp:coreProperties>
</file>