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73" r:id="rId9"/>
    <p:sldId id="265" r:id="rId10"/>
    <p:sldId id="264" r:id="rId11"/>
    <p:sldId id="283" r:id="rId12"/>
    <p:sldId id="284" r:id="rId13"/>
    <p:sldId id="267" r:id="rId14"/>
    <p:sldId id="275" r:id="rId15"/>
    <p:sldId id="270" r:id="rId16"/>
    <p:sldId id="288" r:id="rId17"/>
    <p:sldId id="277" r:id="rId18"/>
    <p:sldId id="271" r:id="rId19"/>
    <p:sldId id="274" r:id="rId20"/>
    <p:sldId id="290" r:id="rId21"/>
    <p:sldId id="293" r:id="rId22"/>
    <p:sldId id="291" r:id="rId2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451561-8435-4245-B022-70CBB6C40878}" type="doc">
      <dgm:prSet loTypeId="urn:microsoft.com/office/officeart/2005/8/layout/cycle5" loCatId="cycle" qsTypeId="urn:microsoft.com/office/officeart/2005/8/quickstyle/simple1" qsCatId="simple" csTypeId="urn:microsoft.com/office/officeart/2005/8/colors/accent0_3" csCatId="mainScheme" phldr="1"/>
      <dgm:spPr/>
      <dgm:t>
        <a:bodyPr/>
        <a:lstStyle/>
        <a:p>
          <a:endParaRPr lang="en-US"/>
        </a:p>
      </dgm:t>
    </dgm:pt>
    <dgm:pt modelId="{971DDFD7-8EAC-4C07-9C08-8EF4E19DFB32}">
      <dgm:prSet custT="1"/>
      <dgm:spPr>
        <a:solidFill>
          <a:schemeClr val="bg1"/>
        </a:solidFill>
      </dgm:spPr>
      <dgm:t>
        <a:bodyPr/>
        <a:lstStyle/>
        <a:p>
          <a:r>
            <a:rPr lang="es-ES" sz="1600" b="1" dirty="0" err="1">
              <a:solidFill>
                <a:schemeClr val="tx1"/>
              </a:solidFill>
              <a:latin typeface="Arial" panose="020B0604020202020204" pitchFamily="34" charset="0"/>
              <a:cs typeface="Arial" panose="020B0604020202020204" pitchFamily="34" charset="0"/>
            </a:rPr>
            <a:t>Thalasotitan</a:t>
          </a:r>
          <a:r>
            <a:rPr lang="es-ES" sz="1600" b="1" dirty="0">
              <a:solidFill>
                <a:schemeClr val="tx1"/>
              </a:solidFill>
              <a:latin typeface="Arial" panose="020B0604020202020204" pitchFamily="34" charset="0"/>
              <a:cs typeface="Arial" panose="020B0604020202020204" pitchFamily="34" charset="0"/>
            </a:rPr>
            <a:t> </a:t>
          </a:r>
          <a:r>
            <a:rPr lang="es-ES" sz="1600" b="1" dirty="0" err="1">
              <a:solidFill>
                <a:schemeClr val="tx1"/>
              </a:solidFill>
              <a:latin typeface="Arial" panose="020B0604020202020204" pitchFamily="34" charset="0"/>
              <a:cs typeface="Arial" panose="020B0604020202020204" pitchFamily="34" charset="0"/>
            </a:rPr>
            <a:t>atrox</a:t>
          </a:r>
          <a:r>
            <a:rPr lang="es-ES" sz="1600" b="1" dirty="0">
              <a:solidFill>
                <a:schemeClr val="tx1"/>
              </a:solidFill>
              <a:latin typeface="Arial" panose="020B0604020202020204" pitchFamily="34" charset="0"/>
              <a:cs typeface="Arial" panose="020B0604020202020204" pitchFamily="34" charset="0"/>
            </a:rPr>
            <a:t> 67 millones de años</a:t>
          </a:r>
        </a:p>
        <a:p>
          <a:r>
            <a:rPr lang="es-ES" sz="1600" b="1" dirty="0">
              <a:solidFill>
                <a:schemeClr val="tx1"/>
              </a:solidFill>
              <a:latin typeface="Arial" panose="020B0604020202020204" pitchFamily="34" charset="0"/>
              <a:cs typeface="Arial" panose="020B0604020202020204" pitchFamily="34" charset="0"/>
            </a:rPr>
            <a:t>Mar-gigante-feroz</a:t>
          </a:r>
        </a:p>
        <a:p>
          <a:r>
            <a:rPr lang="es-ES" sz="1600" b="1" dirty="0">
              <a:solidFill>
                <a:schemeClr val="tx1"/>
              </a:solidFill>
              <a:latin typeface="Arial" panose="020B0604020202020204" pitchFamily="34" charset="0"/>
              <a:cs typeface="Arial" panose="020B0604020202020204" pitchFamily="34" charset="0"/>
            </a:rPr>
            <a:t>10 a 12 m de longitud</a:t>
          </a:r>
          <a:endParaRPr lang="en-US" sz="1600" dirty="0">
            <a:solidFill>
              <a:schemeClr val="tx1"/>
            </a:solidFill>
            <a:latin typeface="Arial" panose="020B0604020202020204" pitchFamily="34" charset="0"/>
            <a:cs typeface="Arial" panose="020B0604020202020204" pitchFamily="34" charset="0"/>
          </a:endParaRPr>
        </a:p>
      </dgm:t>
    </dgm:pt>
    <dgm:pt modelId="{BF94CB27-C62C-44E9-B614-641632F946D1}" type="parTrans" cxnId="{A0D125DE-70D0-42D0-85DF-77686C675DD3}">
      <dgm:prSet/>
      <dgm:spPr/>
      <dgm:t>
        <a:bodyPr/>
        <a:lstStyle/>
        <a:p>
          <a:endParaRPr lang="en-US"/>
        </a:p>
      </dgm:t>
    </dgm:pt>
    <dgm:pt modelId="{5B9ED5B6-C97E-4DE2-B85C-A566E03ED706}" type="sibTrans" cxnId="{A0D125DE-70D0-42D0-85DF-77686C675DD3}">
      <dgm:prSet/>
      <dgm:spPr/>
      <dgm:t>
        <a:bodyPr/>
        <a:lstStyle/>
        <a:p>
          <a:endParaRPr lang="en-US"/>
        </a:p>
      </dgm:t>
    </dgm:pt>
    <dgm:pt modelId="{095DB046-A964-4174-A615-19FCF25FFB3F}">
      <dgm:prSet custT="1"/>
      <dgm:spPr>
        <a:solidFill>
          <a:schemeClr val="bg1"/>
        </a:solidFill>
      </dgm:spPr>
      <dgm:t>
        <a:bodyPr/>
        <a:lstStyle/>
        <a:p>
          <a:r>
            <a:rPr lang="es-ES" sz="1600" b="1" dirty="0">
              <a:solidFill>
                <a:schemeClr val="tx1"/>
              </a:solidFill>
              <a:latin typeface="Arial" panose="020B0604020202020204" pitchFamily="34" charset="0"/>
              <a:cs typeface="Arial" panose="020B0604020202020204" pitchFamily="34" charset="0"/>
            </a:rPr>
            <a:t>Mandíbulas muy robustas con fuertes dientes cónicos</a:t>
          </a:r>
        </a:p>
        <a:p>
          <a:r>
            <a:rPr lang="es-ES" sz="1600" b="1" dirty="0" err="1">
              <a:solidFill>
                <a:schemeClr val="tx1"/>
              </a:solidFill>
              <a:latin typeface="Arial" panose="020B0604020202020204" pitchFamily="34" charset="0"/>
              <a:cs typeface="Arial" panose="020B0604020202020204" pitchFamily="34" charset="0"/>
            </a:rPr>
            <a:t>Megadepredador</a:t>
          </a:r>
          <a:endParaRPr lang="en-US" sz="1600" dirty="0">
            <a:solidFill>
              <a:schemeClr val="tx1"/>
            </a:solidFill>
            <a:latin typeface="Arial" panose="020B0604020202020204" pitchFamily="34" charset="0"/>
            <a:cs typeface="Arial" panose="020B0604020202020204" pitchFamily="34" charset="0"/>
          </a:endParaRPr>
        </a:p>
      </dgm:t>
    </dgm:pt>
    <dgm:pt modelId="{4E7D43F9-BB4A-4D1A-8568-AEFB625A862C}" type="parTrans" cxnId="{195E13A0-1ED3-4C09-A219-C2E7692B1E29}">
      <dgm:prSet/>
      <dgm:spPr/>
      <dgm:t>
        <a:bodyPr/>
        <a:lstStyle/>
        <a:p>
          <a:endParaRPr lang="en-US"/>
        </a:p>
      </dgm:t>
    </dgm:pt>
    <dgm:pt modelId="{9E215300-B4A0-45B4-A4DE-9E8B219000CA}" type="sibTrans" cxnId="{195E13A0-1ED3-4C09-A219-C2E7692B1E29}">
      <dgm:prSet/>
      <dgm:spPr/>
      <dgm:t>
        <a:bodyPr/>
        <a:lstStyle/>
        <a:p>
          <a:endParaRPr lang="en-US"/>
        </a:p>
      </dgm:t>
    </dgm:pt>
    <dgm:pt modelId="{4F4D5431-52F3-4B35-B523-FDEDECEE54D3}">
      <dgm:prSet custT="1"/>
      <dgm:spPr>
        <a:solidFill>
          <a:schemeClr val="bg1"/>
        </a:solidFill>
      </dgm:spPr>
      <dgm:t>
        <a:bodyPr/>
        <a:lstStyle/>
        <a:p>
          <a:r>
            <a:rPr lang="es-ES" sz="1600" b="1" dirty="0">
              <a:solidFill>
                <a:schemeClr val="tx1"/>
              </a:solidFill>
              <a:latin typeface="Arial" panose="020B0604020202020204" pitchFamily="34" charset="0"/>
              <a:cs typeface="Arial" panose="020B0604020202020204" pitchFamily="34" charset="0"/>
            </a:rPr>
            <a:t>Yacimientos de fosfatos de Marruecos:</a:t>
          </a:r>
        </a:p>
        <a:p>
          <a:r>
            <a:rPr lang="es-ES" sz="1600" b="1" dirty="0">
              <a:solidFill>
                <a:schemeClr val="tx1"/>
              </a:solidFill>
              <a:latin typeface="Arial" panose="020B0604020202020204" pitchFamily="34" charset="0"/>
              <a:cs typeface="Arial" panose="020B0604020202020204" pitchFamily="34" charset="0"/>
            </a:rPr>
            <a:t>tres </a:t>
          </a:r>
          <a:r>
            <a:rPr lang="es-ES" sz="1600" b="1" dirty="0" err="1">
              <a:solidFill>
                <a:schemeClr val="tx1"/>
              </a:solidFill>
              <a:latin typeface="Arial" panose="020B0604020202020204" pitchFamily="34" charset="0"/>
              <a:cs typeface="Arial" panose="020B0604020202020204" pitchFamily="34" charset="0"/>
            </a:rPr>
            <a:t>superventajas</a:t>
          </a:r>
          <a:endParaRPr lang="es-ES" sz="1600" b="1" dirty="0">
            <a:solidFill>
              <a:schemeClr val="tx1"/>
            </a:solidFill>
            <a:latin typeface="Arial" panose="020B0604020202020204" pitchFamily="34" charset="0"/>
            <a:cs typeface="Arial" panose="020B0604020202020204" pitchFamily="34" charset="0"/>
          </a:endParaRPr>
        </a:p>
        <a:p>
          <a:endParaRPr lang="en-US" sz="1200" dirty="0">
            <a:solidFill>
              <a:schemeClr val="tx1"/>
            </a:solidFill>
          </a:endParaRPr>
        </a:p>
      </dgm:t>
    </dgm:pt>
    <dgm:pt modelId="{E7CD0572-B2BD-42AE-A187-FB59DF4DE7AD}" type="parTrans" cxnId="{4FE722B9-3C72-40D4-8CC8-C23951BC5814}">
      <dgm:prSet/>
      <dgm:spPr/>
      <dgm:t>
        <a:bodyPr/>
        <a:lstStyle/>
        <a:p>
          <a:endParaRPr lang="en-US"/>
        </a:p>
      </dgm:t>
    </dgm:pt>
    <dgm:pt modelId="{ADF89BE6-9A9A-40E2-B794-D436BCB875B4}" type="sibTrans" cxnId="{4FE722B9-3C72-40D4-8CC8-C23951BC5814}">
      <dgm:prSet/>
      <dgm:spPr/>
      <dgm:t>
        <a:bodyPr/>
        <a:lstStyle/>
        <a:p>
          <a:endParaRPr lang="en-US"/>
        </a:p>
      </dgm:t>
    </dgm:pt>
    <dgm:pt modelId="{6BB217ED-0ED4-4F21-88CC-CF0D8592ED54}">
      <dgm:prSet custT="1"/>
      <dgm:spPr>
        <a:solidFill>
          <a:schemeClr val="bg1"/>
        </a:solidFill>
      </dgm:spPr>
      <dgm:t>
        <a:bodyPr/>
        <a:lstStyle/>
        <a:p>
          <a:r>
            <a:rPr lang="es-ES" sz="1600" b="1" dirty="0">
              <a:solidFill>
                <a:schemeClr val="tx1"/>
              </a:solidFill>
              <a:latin typeface="Arial" panose="020B0604020202020204" pitchFamily="34" charset="0"/>
              <a:cs typeface="Arial" panose="020B0604020202020204" pitchFamily="34" charset="0"/>
            </a:rPr>
            <a:t>1.-Superexplotación industrial</a:t>
          </a:r>
          <a:endParaRPr lang="en-US" sz="1600" dirty="0">
            <a:solidFill>
              <a:schemeClr val="tx1"/>
            </a:solidFill>
            <a:latin typeface="Arial" panose="020B0604020202020204" pitchFamily="34" charset="0"/>
            <a:cs typeface="Arial" panose="020B0604020202020204" pitchFamily="34" charset="0"/>
          </a:endParaRPr>
        </a:p>
      </dgm:t>
    </dgm:pt>
    <dgm:pt modelId="{2FC2DFF8-F22B-405D-8360-E73B07010E8F}" type="parTrans" cxnId="{AD95C746-2055-474A-AEA0-AA085D76DC56}">
      <dgm:prSet/>
      <dgm:spPr/>
      <dgm:t>
        <a:bodyPr/>
        <a:lstStyle/>
        <a:p>
          <a:endParaRPr lang="en-US"/>
        </a:p>
      </dgm:t>
    </dgm:pt>
    <dgm:pt modelId="{338A8CE6-9114-4F09-AB55-09F7EF8B63FA}" type="sibTrans" cxnId="{AD95C746-2055-474A-AEA0-AA085D76DC56}">
      <dgm:prSet/>
      <dgm:spPr/>
      <dgm:t>
        <a:bodyPr/>
        <a:lstStyle/>
        <a:p>
          <a:endParaRPr lang="en-US"/>
        </a:p>
      </dgm:t>
    </dgm:pt>
    <dgm:pt modelId="{31387969-D5DD-4987-84BA-FF972BB408E4}">
      <dgm:prSet custT="1"/>
      <dgm:spPr>
        <a:solidFill>
          <a:schemeClr val="bg1"/>
        </a:solidFill>
      </dgm:spPr>
      <dgm:t>
        <a:bodyPr/>
        <a:lstStyle/>
        <a:p>
          <a:r>
            <a:rPr lang="es-ES" sz="1600" b="1" dirty="0">
              <a:solidFill>
                <a:schemeClr val="tx1"/>
              </a:solidFill>
              <a:latin typeface="Arial" panose="020B0604020202020204" pitchFamily="34" charset="0"/>
              <a:cs typeface="Arial" panose="020B0604020202020204" pitchFamily="34" charset="0"/>
            </a:rPr>
            <a:t>2.- Los sedimentos de fosfatos preservan muy bien los fósiles</a:t>
          </a:r>
          <a:endParaRPr lang="en-US" sz="1600" dirty="0">
            <a:solidFill>
              <a:schemeClr val="tx1"/>
            </a:solidFill>
            <a:latin typeface="Arial" panose="020B0604020202020204" pitchFamily="34" charset="0"/>
            <a:cs typeface="Arial" panose="020B0604020202020204" pitchFamily="34" charset="0"/>
          </a:endParaRPr>
        </a:p>
      </dgm:t>
    </dgm:pt>
    <dgm:pt modelId="{6D194F6E-EEE5-4AA9-9F77-AD05E3B7A8BB}" type="parTrans" cxnId="{F9792E58-D531-473F-8F92-04BCC4943F51}">
      <dgm:prSet/>
      <dgm:spPr/>
      <dgm:t>
        <a:bodyPr/>
        <a:lstStyle/>
        <a:p>
          <a:endParaRPr lang="en-US"/>
        </a:p>
      </dgm:t>
    </dgm:pt>
    <dgm:pt modelId="{220EEF31-1044-470A-BA81-B1903663ECFC}" type="sibTrans" cxnId="{F9792E58-D531-473F-8F92-04BCC4943F51}">
      <dgm:prSet/>
      <dgm:spPr/>
      <dgm:t>
        <a:bodyPr/>
        <a:lstStyle/>
        <a:p>
          <a:endParaRPr lang="en-US"/>
        </a:p>
      </dgm:t>
    </dgm:pt>
    <dgm:pt modelId="{E8F974A3-D0AF-4997-9449-61AA9D03F78F}">
      <dgm:prSet custT="1"/>
      <dgm:spPr>
        <a:solidFill>
          <a:schemeClr val="bg1"/>
        </a:solidFill>
      </dgm:spPr>
      <dgm:t>
        <a:bodyPr/>
        <a:lstStyle/>
        <a:p>
          <a:r>
            <a:rPr lang="es-ES" sz="1600" b="1" dirty="0">
              <a:solidFill>
                <a:schemeClr val="tx1"/>
              </a:solidFill>
              <a:latin typeface="Arial" panose="020B0604020202020204" pitchFamily="34" charset="0"/>
              <a:cs typeface="Arial" panose="020B0604020202020204" pitchFamily="34" charset="0"/>
            </a:rPr>
            <a:t>3.- La serie de estratos está  muy completa y se estudian 25 millones de años</a:t>
          </a:r>
          <a:endParaRPr lang="en-US" sz="1600" dirty="0">
            <a:solidFill>
              <a:schemeClr val="tx1"/>
            </a:solidFill>
            <a:latin typeface="Arial" panose="020B0604020202020204" pitchFamily="34" charset="0"/>
            <a:cs typeface="Arial" panose="020B0604020202020204" pitchFamily="34" charset="0"/>
          </a:endParaRPr>
        </a:p>
      </dgm:t>
    </dgm:pt>
    <dgm:pt modelId="{602F5AD6-F2BC-4D3D-9711-5FD5ABD365DE}" type="parTrans" cxnId="{9F1EC553-B3ED-474F-9828-D9462FFB3765}">
      <dgm:prSet/>
      <dgm:spPr/>
      <dgm:t>
        <a:bodyPr/>
        <a:lstStyle/>
        <a:p>
          <a:endParaRPr lang="en-US"/>
        </a:p>
      </dgm:t>
    </dgm:pt>
    <dgm:pt modelId="{03997BEE-0B72-48CB-AF6C-82A37288023A}" type="sibTrans" cxnId="{9F1EC553-B3ED-474F-9828-D9462FFB3765}">
      <dgm:prSet/>
      <dgm:spPr/>
      <dgm:t>
        <a:bodyPr/>
        <a:lstStyle/>
        <a:p>
          <a:endParaRPr lang="en-US"/>
        </a:p>
      </dgm:t>
    </dgm:pt>
    <dgm:pt modelId="{571596AB-D6A1-4F6A-9DE1-67835F367F04}" type="pres">
      <dgm:prSet presAssocID="{77451561-8435-4245-B022-70CBB6C40878}" presName="cycle" presStyleCnt="0">
        <dgm:presLayoutVars>
          <dgm:dir/>
          <dgm:resizeHandles val="exact"/>
        </dgm:presLayoutVars>
      </dgm:prSet>
      <dgm:spPr/>
    </dgm:pt>
    <dgm:pt modelId="{DA23FFBC-4028-423B-872C-14DBEF0F9243}" type="pres">
      <dgm:prSet presAssocID="{971DDFD7-8EAC-4C07-9C08-8EF4E19DFB32}" presName="node" presStyleLbl="node1" presStyleIdx="0" presStyleCnt="6" custScaleX="185915">
        <dgm:presLayoutVars>
          <dgm:bulletEnabled val="1"/>
        </dgm:presLayoutVars>
      </dgm:prSet>
      <dgm:spPr/>
    </dgm:pt>
    <dgm:pt modelId="{9F3EE1A9-D908-497E-9D18-25E504A2527A}" type="pres">
      <dgm:prSet presAssocID="{971DDFD7-8EAC-4C07-9C08-8EF4E19DFB32}" presName="spNode" presStyleCnt="0"/>
      <dgm:spPr/>
    </dgm:pt>
    <dgm:pt modelId="{2B889EA5-218B-4747-893C-4B726087BCD1}" type="pres">
      <dgm:prSet presAssocID="{5B9ED5B6-C97E-4DE2-B85C-A566E03ED706}" presName="sibTrans" presStyleLbl="sibTrans1D1" presStyleIdx="0" presStyleCnt="6"/>
      <dgm:spPr/>
    </dgm:pt>
    <dgm:pt modelId="{BD6FD5D8-2C7A-44A7-838B-2AC8BAC44481}" type="pres">
      <dgm:prSet presAssocID="{095DB046-A964-4174-A615-19FCF25FFB3F}" presName="node" presStyleLbl="node1" presStyleIdx="1" presStyleCnt="6" custScaleX="162700">
        <dgm:presLayoutVars>
          <dgm:bulletEnabled val="1"/>
        </dgm:presLayoutVars>
      </dgm:prSet>
      <dgm:spPr/>
    </dgm:pt>
    <dgm:pt modelId="{3CDC8449-93D3-4469-A7DD-B01AF665133B}" type="pres">
      <dgm:prSet presAssocID="{095DB046-A964-4174-A615-19FCF25FFB3F}" presName="spNode" presStyleCnt="0"/>
      <dgm:spPr/>
    </dgm:pt>
    <dgm:pt modelId="{8F0513E1-0004-48B6-9D25-C5D937F7D6C0}" type="pres">
      <dgm:prSet presAssocID="{9E215300-B4A0-45B4-A4DE-9E8B219000CA}" presName="sibTrans" presStyleLbl="sibTrans1D1" presStyleIdx="1" presStyleCnt="6"/>
      <dgm:spPr/>
    </dgm:pt>
    <dgm:pt modelId="{F02B8A68-DF40-4283-96E0-7AF1E7CC5B02}" type="pres">
      <dgm:prSet presAssocID="{4F4D5431-52F3-4B35-B523-FDEDECEE54D3}" presName="node" presStyleLbl="node1" presStyleIdx="2" presStyleCnt="6" custScaleX="151770">
        <dgm:presLayoutVars>
          <dgm:bulletEnabled val="1"/>
        </dgm:presLayoutVars>
      </dgm:prSet>
      <dgm:spPr/>
    </dgm:pt>
    <dgm:pt modelId="{C30E6DA8-597B-40CE-990A-D08AC3E8E207}" type="pres">
      <dgm:prSet presAssocID="{4F4D5431-52F3-4B35-B523-FDEDECEE54D3}" presName="spNode" presStyleCnt="0"/>
      <dgm:spPr/>
    </dgm:pt>
    <dgm:pt modelId="{65434DF1-9665-4A91-BBD9-DA9294C16B48}" type="pres">
      <dgm:prSet presAssocID="{ADF89BE6-9A9A-40E2-B794-D436BCB875B4}" presName="sibTrans" presStyleLbl="sibTrans1D1" presStyleIdx="2" presStyleCnt="6"/>
      <dgm:spPr/>
    </dgm:pt>
    <dgm:pt modelId="{92EEB379-870A-4144-A41D-FFFBE70CF917}" type="pres">
      <dgm:prSet presAssocID="{6BB217ED-0ED4-4F21-88CC-CF0D8592ED54}" presName="node" presStyleLbl="node1" presStyleIdx="3" presStyleCnt="6" custScaleX="155760">
        <dgm:presLayoutVars>
          <dgm:bulletEnabled val="1"/>
        </dgm:presLayoutVars>
      </dgm:prSet>
      <dgm:spPr/>
    </dgm:pt>
    <dgm:pt modelId="{817C671B-451B-4FF1-9C86-45458502AB90}" type="pres">
      <dgm:prSet presAssocID="{6BB217ED-0ED4-4F21-88CC-CF0D8592ED54}" presName="spNode" presStyleCnt="0"/>
      <dgm:spPr/>
    </dgm:pt>
    <dgm:pt modelId="{3D93D039-F6D4-4632-8023-A29EF2893089}" type="pres">
      <dgm:prSet presAssocID="{338A8CE6-9114-4F09-AB55-09F7EF8B63FA}" presName="sibTrans" presStyleLbl="sibTrans1D1" presStyleIdx="3" presStyleCnt="6"/>
      <dgm:spPr/>
    </dgm:pt>
    <dgm:pt modelId="{D57AE2A3-6EF6-45A4-A3D6-C71A6D53D268}" type="pres">
      <dgm:prSet presAssocID="{31387969-D5DD-4987-84BA-FF972BB408E4}" presName="node" presStyleLbl="node1" presStyleIdx="4" presStyleCnt="6" custScaleX="145376">
        <dgm:presLayoutVars>
          <dgm:bulletEnabled val="1"/>
        </dgm:presLayoutVars>
      </dgm:prSet>
      <dgm:spPr/>
    </dgm:pt>
    <dgm:pt modelId="{4E00AC4A-458B-4378-9DFB-16E2880C87E1}" type="pres">
      <dgm:prSet presAssocID="{31387969-D5DD-4987-84BA-FF972BB408E4}" presName="spNode" presStyleCnt="0"/>
      <dgm:spPr/>
    </dgm:pt>
    <dgm:pt modelId="{882A5A09-C7EA-4F87-A12D-816A77F9B238}" type="pres">
      <dgm:prSet presAssocID="{220EEF31-1044-470A-BA81-B1903663ECFC}" presName="sibTrans" presStyleLbl="sibTrans1D1" presStyleIdx="4" presStyleCnt="6"/>
      <dgm:spPr/>
    </dgm:pt>
    <dgm:pt modelId="{4B967F3E-C487-4EE2-AD32-6D065D02E75F}" type="pres">
      <dgm:prSet presAssocID="{E8F974A3-D0AF-4997-9449-61AA9D03F78F}" presName="node" presStyleLbl="node1" presStyleIdx="5" presStyleCnt="6" custScaleX="170090">
        <dgm:presLayoutVars>
          <dgm:bulletEnabled val="1"/>
        </dgm:presLayoutVars>
      </dgm:prSet>
      <dgm:spPr/>
    </dgm:pt>
    <dgm:pt modelId="{26B7B353-1B45-402D-9910-99EC2EE04109}" type="pres">
      <dgm:prSet presAssocID="{E8F974A3-D0AF-4997-9449-61AA9D03F78F}" presName="spNode" presStyleCnt="0"/>
      <dgm:spPr/>
    </dgm:pt>
    <dgm:pt modelId="{2526DA62-B1E8-4433-BF20-6EEB46DB5D2B}" type="pres">
      <dgm:prSet presAssocID="{03997BEE-0B72-48CB-AF6C-82A37288023A}" presName="sibTrans" presStyleLbl="sibTrans1D1" presStyleIdx="5" presStyleCnt="6"/>
      <dgm:spPr/>
    </dgm:pt>
  </dgm:ptLst>
  <dgm:cxnLst>
    <dgm:cxn modelId="{90175506-2C95-4EA4-8236-7954299B8FCC}" type="presOf" srcId="{9E215300-B4A0-45B4-A4DE-9E8B219000CA}" destId="{8F0513E1-0004-48B6-9D25-C5D937F7D6C0}" srcOrd="0" destOrd="0" presId="urn:microsoft.com/office/officeart/2005/8/layout/cycle5"/>
    <dgm:cxn modelId="{FBF9681E-1A58-4124-A1C3-329E59311428}" type="presOf" srcId="{095DB046-A964-4174-A615-19FCF25FFB3F}" destId="{BD6FD5D8-2C7A-44A7-838B-2AC8BAC44481}" srcOrd="0" destOrd="0" presId="urn:microsoft.com/office/officeart/2005/8/layout/cycle5"/>
    <dgm:cxn modelId="{7BD6853E-E419-4AE1-B248-BBA97E66E247}" type="presOf" srcId="{6BB217ED-0ED4-4F21-88CC-CF0D8592ED54}" destId="{92EEB379-870A-4144-A41D-FFFBE70CF917}" srcOrd="0" destOrd="0" presId="urn:microsoft.com/office/officeart/2005/8/layout/cycle5"/>
    <dgm:cxn modelId="{947DA940-37F8-4C26-B069-216A35AB0B46}" type="presOf" srcId="{5B9ED5B6-C97E-4DE2-B85C-A566E03ED706}" destId="{2B889EA5-218B-4747-893C-4B726087BCD1}" srcOrd="0" destOrd="0" presId="urn:microsoft.com/office/officeart/2005/8/layout/cycle5"/>
    <dgm:cxn modelId="{AD95C746-2055-474A-AEA0-AA085D76DC56}" srcId="{77451561-8435-4245-B022-70CBB6C40878}" destId="{6BB217ED-0ED4-4F21-88CC-CF0D8592ED54}" srcOrd="3" destOrd="0" parTransId="{2FC2DFF8-F22B-405D-8360-E73B07010E8F}" sibTransId="{338A8CE6-9114-4F09-AB55-09F7EF8B63FA}"/>
    <dgm:cxn modelId="{0F8EC66B-7ED8-49B0-8EEF-E89DC05EFCC2}" type="presOf" srcId="{ADF89BE6-9A9A-40E2-B794-D436BCB875B4}" destId="{65434DF1-9665-4A91-BBD9-DA9294C16B48}" srcOrd="0" destOrd="0" presId="urn:microsoft.com/office/officeart/2005/8/layout/cycle5"/>
    <dgm:cxn modelId="{544CD652-9DCA-4BCD-82DA-E6FCBB3E6021}" type="presOf" srcId="{338A8CE6-9114-4F09-AB55-09F7EF8B63FA}" destId="{3D93D039-F6D4-4632-8023-A29EF2893089}" srcOrd="0" destOrd="0" presId="urn:microsoft.com/office/officeart/2005/8/layout/cycle5"/>
    <dgm:cxn modelId="{9F1EC553-B3ED-474F-9828-D9462FFB3765}" srcId="{77451561-8435-4245-B022-70CBB6C40878}" destId="{E8F974A3-D0AF-4997-9449-61AA9D03F78F}" srcOrd="5" destOrd="0" parTransId="{602F5AD6-F2BC-4D3D-9711-5FD5ABD365DE}" sibTransId="{03997BEE-0B72-48CB-AF6C-82A37288023A}"/>
    <dgm:cxn modelId="{CC3B3077-91ED-4780-9865-8BA6EEA487B3}" type="presOf" srcId="{77451561-8435-4245-B022-70CBB6C40878}" destId="{571596AB-D6A1-4F6A-9DE1-67835F367F04}" srcOrd="0" destOrd="0" presId="urn:microsoft.com/office/officeart/2005/8/layout/cycle5"/>
    <dgm:cxn modelId="{F9792E58-D531-473F-8F92-04BCC4943F51}" srcId="{77451561-8435-4245-B022-70CBB6C40878}" destId="{31387969-D5DD-4987-84BA-FF972BB408E4}" srcOrd="4" destOrd="0" parTransId="{6D194F6E-EEE5-4AA9-9F77-AD05E3B7A8BB}" sibTransId="{220EEF31-1044-470A-BA81-B1903663ECFC}"/>
    <dgm:cxn modelId="{F625508A-2792-48A4-973E-9121C94B7B80}" type="presOf" srcId="{971DDFD7-8EAC-4C07-9C08-8EF4E19DFB32}" destId="{DA23FFBC-4028-423B-872C-14DBEF0F9243}" srcOrd="0" destOrd="0" presId="urn:microsoft.com/office/officeart/2005/8/layout/cycle5"/>
    <dgm:cxn modelId="{2DA7DB8B-62E2-4E33-9FA4-30F7937F404D}" type="presOf" srcId="{220EEF31-1044-470A-BA81-B1903663ECFC}" destId="{882A5A09-C7EA-4F87-A12D-816A77F9B238}" srcOrd="0" destOrd="0" presId="urn:microsoft.com/office/officeart/2005/8/layout/cycle5"/>
    <dgm:cxn modelId="{A5A88F8D-2792-424D-B4B4-9828B26AFFA0}" type="presOf" srcId="{03997BEE-0B72-48CB-AF6C-82A37288023A}" destId="{2526DA62-B1E8-4433-BF20-6EEB46DB5D2B}" srcOrd="0" destOrd="0" presId="urn:microsoft.com/office/officeart/2005/8/layout/cycle5"/>
    <dgm:cxn modelId="{FC418E8F-1FBF-4FE7-A04F-BC9D65EB41D2}" type="presOf" srcId="{31387969-D5DD-4987-84BA-FF972BB408E4}" destId="{D57AE2A3-6EF6-45A4-A3D6-C71A6D53D268}" srcOrd="0" destOrd="0" presId="urn:microsoft.com/office/officeart/2005/8/layout/cycle5"/>
    <dgm:cxn modelId="{32D4AD93-5403-4C52-B805-5187D314C024}" type="presOf" srcId="{4F4D5431-52F3-4B35-B523-FDEDECEE54D3}" destId="{F02B8A68-DF40-4283-96E0-7AF1E7CC5B02}" srcOrd="0" destOrd="0" presId="urn:microsoft.com/office/officeart/2005/8/layout/cycle5"/>
    <dgm:cxn modelId="{195E13A0-1ED3-4C09-A219-C2E7692B1E29}" srcId="{77451561-8435-4245-B022-70CBB6C40878}" destId="{095DB046-A964-4174-A615-19FCF25FFB3F}" srcOrd="1" destOrd="0" parTransId="{4E7D43F9-BB4A-4D1A-8568-AEFB625A862C}" sibTransId="{9E215300-B4A0-45B4-A4DE-9E8B219000CA}"/>
    <dgm:cxn modelId="{4FE722B9-3C72-40D4-8CC8-C23951BC5814}" srcId="{77451561-8435-4245-B022-70CBB6C40878}" destId="{4F4D5431-52F3-4B35-B523-FDEDECEE54D3}" srcOrd="2" destOrd="0" parTransId="{E7CD0572-B2BD-42AE-A187-FB59DF4DE7AD}" sibTransId="{ADF89BE6-9A9A-40E2-B794-D436BCB875B4}"/>
    <dgm:cxn modelId="{E62735D5-A98C-458D-A757-531275B3561A}" type="presOf" srcId="{E8F974A3-D0AF-4997-9449-61AA9D03F78F}" destId="{4B967F3E-C487-4EE2-AD32-6D065D02E75F}" srcOrd="0" destOrd="0" presId="urn:microsoft.com/office/officeart/2005/8/layout/cycle5"/>
    <dgm:cxn modelId="{A0D125DE-70D0-42D0-85DF-77686C675DD3}" srcId="{77451561-8435-4245-B022-70CBB6C40878}" destId="{971DDFD7-8EAC-4C07-9C08-8EF4E19DFB32}" srcOrd="0" destOrd="0" parTransId="{BF94CB27-C62C-44E9-B614-641632F946D1}" sibTransId="{5B9ED5B6-C97E-4DE2-B85C-A566E03ED706}"/>
    <dgm:cxn modelId="{DFA67CAC-7E32-483E-B0A1-61C8935A3429}" type="presParOf" srcId="{571596AB-D6A1-4F6A-9DE1-67835F367F04}" destId="{DA23FFBC-4028-423B-872C-14DBEF0F9243}" srcOrd="0" destOrd="0" presId="urn:microsoft.com/office/officeart/2005/8/layout/cycle5"/>
    <dgm:cxn modelId="{68F37E19-B02B-41C4-BE28-FB31EC29774A}" type="presParOf" srcId="{571596AB-D6A1-4F6A-9DE1-67835F367F04}" destId="{9F3EE1A9-D908-497E-9D18-25E504A2527A}" srcOrd="1" destOrd="0" presId="urn:microsoft.com/office/officeart/2005/8/layout/cycle5"/>
    <dgm:cxn modelId="{5FAC87C6-EE81-4565-AF55-F72CB8D69162}" type="presParOf" srcId="{571596AB-D6A1-4F6A-9DE1-67835F367F04}" destId="{2B889EA5-218B-4747-893C-4B726087BCD1}" srcOrd="2" destOrd="0" presId="urn:microsoft.com/office/officeart/2005/8/layout/cycle5"/>
    <dgm:cxn modelId="{1BED1800-2E4A-4B6F-911E-C48685BC67C2}" type="presParOf" srcId="{571596AB-D6A1-4F6A-9DE1-67835F367F04}" destId="{BD6FD5D8-2C7A-44A7-838B-2AC8BAC44481}" srcOrd="3" destOrd="0" presId="urn:microsoft.com/office/officeart/2005/8/layout/cycle5"/>
    <dgm:cxn modelId="{8010C071-2D8E-4121-806E-CED5FC4E3289}" type="presParOf" srcId="{571596AB-D6A1-4F6A-9DE1-67835F367F04}" destId="{3CDC8449-93D3-4469-A7DD-B01AF665133B}" srcOrd="4" destOrd="0" presId="urn:microsoft.com/office/officeart/2005/8/layout/cycle5"/>
    <dgm:cxn modelId="{EBC2AD9B-811B-467D-918A-7F05C1B4D7FB}" type="presParOf" srcId="{571596AB-D6A1-4F6A-9DE1-67835F367F04}" destId="{8F0513E1-0004-48B6-9D25-C5D937F7D6C0}" srcOrd="5" destOrd="0" presId="urn:microsoft.com/office/officeart/2005/8/layout/cycle5"/>
    <dgm:cxn modelId="{04010F17-5FF3-4329-BA6D-023EC8EB3456}" type="presParOf" srcId="{571596AB-D6A1-4F6A-9DE1-67835F367F04}" destId="{F02B8A68-DF40-4283-96E0-7AF1E7CC5B02}" srcOrd="6" destOrd="0" presId="urn:microsoft.com/office/officeart/2005/8/layout/cycle5"/>
    <dgm:cxn modelId="{7962F241-8EE0-493F-865D-AC835EDC85A0}" type="presParOf" srcId="{571596AB-D6A1-4F6A-9DE1-67835F367F04}" destId="{C30E6DA8-597B-40CE-990A-D08AC3E8E207}" srcOrd="7" destOrd="0" presId="urn:microsoft.com/office/officeart/2005/8/layout/cycle5"/>
    <dgm:cxn modelId="{7FDC0402-5AB3-4501-AA6A-1BD39BC0FAFA}" type="presParOf" srcId="{571596AB-D6A1-4F6A-9DE1-67835F367F04}" destId="{65434DF1-9665-4A91-BBD9-DA9294C16B48}" srcOrd="8" destOrd="0" presId="urn:microsoft.com/office/officeart/2005/8/layout/cycle5"/>
    <dgm:cxn modelId="{D5E9420E-0608-447D-80DB-0F87861D9D77}" type="presParOf" srcId="{571596AB-D6A1-4F6A-9DE1-67835F367F04}" destId="{92EEB379-870A-4144-A41D-FFFBE70CF917}" srcOrd="9" destOrd="0" presId="urn:microsoft.com/office/officeart/2005/8/layout/cycle5"/>
    <dgm:cxn modelId="{5F71127D-8F0D-4918-9AD8-A9555E82E65A}" type="presParOf" srcId="{571596AB-D6A1-4F6A-9DE1-67835F367F04}" destId="{817C671B-451B-4FF1-9C86-45458502AB90}" srcOrd="10" destOrd="0" presId="urn:microsoft.com/office/officeart/2005/8/layout/cycle5"/>
    <dgm:cxn modelId="{4CCA8AB7-2CE7-4D92-8E8F-E6B7B5643299}" type="presParOf" srcId="{571596AB-D6A1-4F6A-9DE1-67835F367F04}" destId="{3D93D039-F6D4-4632-8023-A29EF2893089}" srcOrd="11" destOrd="0" presId="urn:microsoft.com/office/officeart/2005/8/layout/cycle5"/>
    <dgm:cxn modelId="{38F5301C-298E-4C83-A8E7-FB604A6C6FA2}" type="presParOf" srcId="{571596AB-D6A1-4F6A-9DE1-67835F367F04}" destId="{D57AE2A3-6EF6-45A4-A3D6-C71A6D53D268}" srcOrd="12" destOrd="0" presId="urn:microsoft.com/office/officeart/2005/8/layout/cycle5"/>
    <dgm:cxn modelId="{2FFB3239-C451-4B89-8935-FEA7A6E3100F}" type="presParOf" srcId="{571596AB-D6A1-4F6A-9DE1-67835F367F04}" destId="{4E00AC4A-458B-4378-9DFB-16E2880C87E1}" srcOrd="13" destOrd="0" presId="urn:microsoft.com/office/officeart/2005/8/layout/cycle5"/>
    <dgm:cxn modelId="{696FEBB3-E94C-46E6-AC89-72CE08218BDD}" type="presParOf" srcId="{571596AB-D6A1-4F6A-9DE1-67835F367F04}" destId="{882A5A09-C7EA-4F87-A12D-816A77F9B238}" srcOrd="14" destOrd="0" presId="urn:microsoft.com/office/officeart/2005/8/layout/cycle5"/>
    <dgm:cxn modelId="{AB49829B-1797-4847-80EA-FC3724F30678}" type="presParOf" srcId="{571596AB-D6A1-4F6A-9DE1-67835F367F04}" destId="{4B967F3E-C487-4EE2-AD32-6D065D02E75F}" srcOrd="15" destOrd="0" presId="urn:microsoft.com/office/officeart/2005/8/layout/cycle5"/>
    <dgm:cxn modelId="{7BB66F00-195A-433E-B41A-5720F28D4FD6}" type="presParOf" srcId="{571596AB-D6A1-4F6A-9DE1-67835F367F04}" destId="{26B7B353-1B45-402D-9910-99EC2EE04109}" srcOrd="16" destOrd="0" presId="urn:microsoft.com/office/officeart/2005/8/layout/cycle5"/>
    <dgm:cxn modelId="{B40768C7-AADE-46DE-AB14-C3E73947B10A}" type="presParOf" srcId="{571596AB-D6A1-4F6A-9DE1-67835F367F04}" destId="{2526DA62-B1E8-4433-BF20-6EEB46DB5D2B}"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D683FA-CD71-4EA2-8F35-AEFB325FD5F6}" type="doc">
      <dgm:prSet loTypeId="urn:microsoft.com/office/officeart/2005/8/layout/chart3" loCatId="cycle" qsTypeId="urn:microsoft.com/office/officeart/2005/8/quickstyle/simple1" qsCatId="simple" csTypeId="urn:microsoft.com/office/officeart/2005/8/colors/accent1_1" csCatId="accent1" phldr="1"/>
      <dgm:spPr/>
      <dgm:t>
        <a:bodyPr/>
        <a:lstStyle/>
        <a:p>
          <a:endParaRPr lang="es-ES"/>
        </a:p>
      </dgm:t>
    </dgm:pt>
    <dgm:pt modelId="{E01AC575-55C2-494B-A145-005C40A98FF0}">
      <dgm:prSet/>
      <dgm:spPr/>
      <dgm:t>
        <a:bodyPr/>
        <a:lstStyle/>
        <a:p>
          <a:pPr algn="l"/>
          <a:r>
            <a:rPr lang="en-US" b="1" dirty="0">
              <a:latin typeface="Arial" panose="020B0604020202020204" pitchFamily="34" charset="0"/>
              <a:cs typeface="Arial" panose="020B0604020202020204" pitchFamily="34" charset="0"/>
            </a:rPr>
            <a:t>La </a:t>
          </a:r>
          <a:r>
            <a:rPr lang="en-US" b="1" dirty="0" err="1">
              <a:latin typeface="Arial" panose="020B0604020202020204" pitchFamily="34" charset="0"/>
              <a:cs typeface="Arial" panose="020B0604020202020204" pitchFamily="34" charset="0"/>
            </a:rPr>
            <a:t>relación</a:t>
          </a:r>
          <a:r>
            <a:rPr lang="en-US" b="1" dirty="0">
              <a:latin typeface="Arial" panose="020B0604020202020204" pitchFamily="34" charset="0"/>
              <a:cs typeface="Arial" panose="020B0604020202020204" pitchFamily="34" charset="0"/>
            </a:rPr>
            <a:t> del </a:t>
          </a:r>
          <a:r>
            <a:rPr lang="en-US" b="1" dirty="0" err="1">
              <a:latin typeface="Arial" panose="020B0604020202020204" pitchFamily="34" charset="0"/>
              <a:cs typeface="Arial" panose="020B0604020202020204" pitchFamily="34" charset="0"/>
            </a:rPr>
            <a:t>tamaño</a:t>
          </a:r>
          <a:r>
            <a:rPr lang="en-US" b="1" dirty="0">
              <a:latin typeface="Arial" panose="020B0604020202020204" pitchFamily="34" charset="0"/>
              <a:cs typeface="Arial" panose="020B0604020202020204" pitchFamily="34" charset="0"/>
            </a:rPr>
            <a:t> de un </a:t>
          </a:r>
          <a:r>
            <a:rPr lang="en-US" b="1" dirty="0" err="1">
              <a:latin typeface="Arial" panose="020B0604020202020204" pitchFamily="34" charset="0"/>
              <a:cs typeface="Arial" panose="020B0604020202020204" pitchFamily="34" charset="0"/>
            </a:rPr>
            <a:t>adulto</a:t>
          </a:r>
          <a:r>
            <a:rPr lang="en-US" b="1" dirty="0">
              <a:latin typeface="Arial" panose="020B0604020202020204" pitchFamily="34" charset="0"/>
              <a:cs typeface="Arial" panose="020B0604020202020204" pitchFamily="34" charset="0"/>
            </a:rPr>
            <a:t> y un </a:t>
          </a:r>
          <a:r>
            <a:rPr lang="en-US" b="1" dirty="0" err="1">
              <a:latin typeface="Arial" panose="020B0604020202020204" pitchFamily="34" charset="0"/>
              <a:cs typeface="Arial" panose="020B0604020202020204" pitchFamily="34" charset="0"/>
            </a:rPr>
            <a:t>recién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nacido</a:t>
          </a:r>
          <a:r>
            <a:rPr lang="en-US" b="1" dirty="0">
              <a:latin typeface="Arial" panose="020B0604020202020204" pitchFamily="34" charset="0"/>
              <a:cs typeface="Arial" panose="020B0604020202020204" pitchFamily="34" charset="0"/>
            </a:rPr>
            <a:t> es 22%.</a:t>
          </a:r>
        </a:p>
      </dgm:t>
    </dgm:pt>
    <dgm:pt modelId="{C3656474-C67B-4D9E-B222-3AEDCAF4A262}" type="parTrans" cxnId="{D07C0769-83F8-4B14-BB70-EE6AA2055289}">
      <dgm:prSet/>
      <dgm:spPr/>
      <dgm:t>
        <a:bodyPr/>
        <a:lstStyle/>
        <a:p>
          <a:endParaRPr lang="es-ES"/>
        </a:p>
      </dgm:t>
    </dgm:pt>
    <dgm:pt modelId="{D940E302-EF07-4C7B-9495-E1313DAABF8A}" type="sibTrans" cxnId="{D07C0769-83F8-4B14-BB70-EE6AA2055289}">
      <dgm:prSet/>
      <dgm:spPr/>
      <dgm:t>
        <a:bodyPr/>
        <a:lstStyle/>
        <a:p>
          <a:endParaRPr lang="es-ES"/>
        </a:p>
      </dgm:t>
    </dgm:pt>
    <dgm:pt modelId="{CD242863-27C6-4689-9D62-9889C30F4DCF}">
      <dgm:prSet custT="1"/>
      <dgm:spPr/>
      <dgm:t>
        <a:bodyPr/>
        <a:lstStyle/>
        <a:p>
          <a:pPr algn="l"/>
          <a:r>
            <a:rPr lang="en-US" sz="1400" b="1" dirty="0">
              <a:latin typeface="Arial" panose="020B0604020202020204" pitchFamily="34" charset="0"/>
              <a:cs typeface="Arial" panose="020B0604020202020204" pitchFamily="34" charset="0"/>
            </a:rPr>
            <a:t>Un </a:t>
          </a:r>
          <a:r>
            <a:rPr lang="en-US" sz="1400" b="1" dirty="0" err="1">
              <a:latin typeface="Arial" panose="020B0604020202020204" pitchFamily="34" charset="0"/>
              <a:cs typeface="Arial" panose="020B0604020202020204" pitchFamily="34" charset="0"/>
            </a:rPr>
            <a:t>adulto</a:t>
          </a:r>
          <a:r>
            <a:rPr lang="en-US" sz="1400" b="1" dirty="0">
              <a:latin typeface="Arial" panose="020B0604020202020204" pitchFamily="34" charset="0"/>
              <a:cs typeface="Arial" panose="020B0604020202020204" pitchFamily="34" charset="0"/>
            </a:rPr>
            <a:t> de 10 m. la </a:t>
          </a:r>
          <a:r>
            <a:rPr lang="en-US" sz="1400" b="1" dirty="0" err="1">
              <a:latin typeface="Arial" panose="020B0604020202020204" pitchFamily="34" charset="0"/>
              <a:cs typeface="Arial" panose="020B0604020202020204" pitchFamily="34" charset="0"/>
            </a:rPr>
            <a:t>cría</a:t>
          </a:r>
          <a:r>
            <a:rPr lang="en-US" sz="1400" b="1" dirty="0">
              <a:latin typeface="Arial" panose="020B0604020202020204" pitchFamily="34" charset="0"/>
              <a:cs typeface="Arial" panose="020B0604020202020204" pitchFamily="34" charset="0"/>
            </a:rPr>
            <a:t> al </a:t>
          </a:r>
          <a:r>
            <a:rPr lang="en-US" sz="1400" b="1" dirty="0" err="1">
              <a:latin typeface="Arial" panose="020B0604020202020204" pitchFamily="34" charset="0"/>
              <a:cs typeface="Arial" panose="020B0604020202020204" pitchFamily="34" charset="0"/>
            </a:rPr>
            <a:t>nacer</a:t>
          </a:r>
          <a:r>
            <a:rPr lang="en-US" sz="1400" b="1" dirty="0">
              <a:latin typeface="Arial" panose="020B0604020202020204" pitchFamily="34" charset="0"/>
              <a:cs typeface="Arial" panose="020B0604020202020204" pitchFamily="34" charset="0"/>
            </a:rPr>
            <a:t> 2,2 m</a:t>
          </a:r>
          <a:endParaRPr lang="es-ES" sz="1400" b="1" dirty="0">
            <a:latin typeface="Arial" panose="020B0604020202020204" pitchFamily="34" charset="0"/>
            <a:cs typeface="Arial" panose="020B0604020202020204" pitchFamily="34" charset="0"/>
          </a:endParaRPr>
        </a:p>
      </dgm:t>
    </dgm:pt>
    <dgm:pt modelId="{2862A38F-DF99-4DF1-AA08-A28C596F498F}" type="parTrans" cxnId="{1C535CFC-5FBF-4D98-9CBE-2663C798AEF9}">
      <dgm:prSet/>
      <dgm:spPr/>
      <dgm:t>
        <a:bodyPr/>
        <a:lstStyle/>
        <a:p>
          <a:endParaRPr lang="es-ES"/>
        </a:p>
      </dgm:t>
    </dgm:pt>
    <dgm:pt modelId="{B78D48A3-8976-43B8-A03A-7482A276739F}" type="sibTrans" cxnId="{1C535CFC-5FBF-4D98-9CBE-2663C798AEF9}">
      <dgm:prSet/>
      <dgm:spPr/>
      <dgm:t>
        <a:bodyPr/>
        <a:lstStyle/>
        <a:p>
          <a:endParaRPr lang="es-ES"/>
        </a:p>
      </dgm:t>
    </dgm:pt>
    <dgm:pt modelId="{600EA592-660E-4EAE-9473-15DBF27DA581}">
      <dgm:prSet/>
      <dgm:spPr/>
      <dgm:t>
        <a:bodyPr/>
        <a:lstStyle/>
        <a:p>
          <a:pPr algn="l"/>
          <a:r>
            <a:rPr lang="en-US" b="1" dirty="0">
              <a:latin typeface="Arial" panose="020B0604020202020204" pitchFamily="34" charset="0"/>
              <a:cs typeface="Arial" panose="020B0604020202020204" pitchFamily="34" charset="0"/>
            </a:rPr>
            <a:t>La cabeza de un </a:t>
          </a:r>
          <a:r>
            <a:rPr lang="en-US" b="1" dirty="0" err="1">
              <a:latin typeface="Arial" panose="020B0604020202020204" pitchFamily="34" charset="0"/>
              <a:cs typeface="Arial" panose="020B0604020202020204" pitchFamily="34" charset="0"/>
            </a:rPr>
            <a:t>mosasaurio</a:t>
          </a:r>
          <a:r>
            <a:rPr lang="en-US" b="1" dirty="0">
              <a:latin typeface="Arial" panose="020B0604020202020204" pitchFamily="34" charset="0"/>
              <a:cs typeface="Arial" panose="020B0604020202020204" pitchFamily="34" charset="0"/>
            </a:rPr>
            <a:t> es </a:t>
          </a:r>
          <a:r>
            <a:rPr lang="en-US" b="1" dirty="0" err="1">
              <a:latin typeface="Arial" panose="020B0604020202020204" pitchFamily="34" charset="0"/>
              <a:cs typeface="Arial" panose="020B0604020202020204" pitchFamily="34" charset="0"/>
            </a:rPr>
            <a:t>el</a:t>
          </a:r>
          <a:r>
            <a:rPr lang="en-US" b="1" dirty="0">
              <a:latin typeface="Arial" panose="020B0604020202020204" pitchFamily="34" charset="0"/>
              <a:cs typeface="Arial" panose="020B0604020202020204" pitchFamily="34" charset="0"/>
            </a:rPr>
            <a:t> 12% del total del </a:t>
          </a:r>
          <a:r>
            <a:rPr lang="en-US" b="1" dirty="0" err="1">
              <a:latin typeface="Arial" panose="020B0604020202020204" pitchFamily="34" charset="0"/>
              <a:cs typeface="Arial" panose="020B0604020202020204" pitchFamily="34" charset="0"/>
            </a:rPr>
            <a:t>cuerpo</a:t>
          </a:r>
          <a:r>
            <a:rPr lang="en-US" dirty="0">
              <a:latin typeface="Arial" panose="020B0604020202020204" pitchFamily="34" charset="0"/>
              <a:cs typeface="Arial" panose="020B0604020202020204" pitchFamily="34" charset="0"/>
            </a:rPr>
            <a:t>.</a:t>
          </a:r>
        </a:p>
      </dgm:t>
    </dgm:pt>
    <dgm:pt modelId="{24A4DEEF-4BE3-4DE3-A09D-82550B9E8623}" type="parTrans" cxnId="{7943585C-A440-4ECE-B6AB-BC6EB9A15F99}">
      <dgm:prSet/>
      <dgm:spPr/>
      <dgm:t>
        <a:bodyPr/>
        <a:lstStyle/>
        <a:p>
          <a:endParaRPr lang="es-ES"/>
        </a:p>
      </dgm:t>
    </dgm:pt>
    <dgm:pt modelId="{59285121-66DB-4930-AABF-3820545E3E45}" type="sibTrans" cxnId="{7943585C-A440-4ECE-B6AB-BC6EB9A15F99}">
      <dgm:prSet/>
      <dgm:spPr/>
      <dgm:t>
        <a:bodyPr/>
        <a:lstStyle/>
        <a:p>
          <a:endParaRPr lang="es-ES"/>
        </a:p>
      </dgm:t>
    </dgm:pt>
    <dgm:pt modelId="{64823371-15C9-413E-BD1D-F701E3F7D40B}">
      <dgm:prSet/>
      <dgm:spPr/>
      <dgm:t>
        <a:bodyPr/>
        <a:lstStyle/>
        <a:p>
          <a:pPr algn="l"/>
          <a:r>
            <a:rPr lang="es-ES" b="1" dirty="0">
              <a:latin typeface="Arial" panose="020B0604020202020204" pitchFamily="34" charset="0"/>
              <a:cs typeface="Arial" panose="020B0604020202020204" pitchFamily="34" charset="0"/>
            </a:rPr>
            <a:t>Las mandíbulas del fósil miden 45 cm., el ejemplar completo 3,7m.</a:t>
          </a:r>
        </a:p>
      </dgm:t>
    </dgm:pt>
    <dgm:pt modelId="{6D8C0016-651D-4F4E-A225-F5913D3DDDA4}" type="parTrans" cxnId="{71906040-49B5-4948-82CC-57F0BF3F7CF7}">
      <dgm:prSet/>
      <dgm:spPr/>
      <dgm:t>
        <a:bodyPr/>
        <a:lstStyle/>
        <a:p>
          <a:endParaRPr lang="es-ES"/>
        </a:p>
      </dgm:t>
    </dgm:pt>
    <dgm:pt modelId="{4D85B1A5-D2BB-4817-83EC-DAC08A3BC3D5}" type="sibTrans" cxnId="{71906040-49B5-4948-82CC-57F0BF3F7CF7}">
      <dgm:prSet/>
      <dgm:spPr/>
      <dgm:t>
        <a:bodyPr/>
        <a:lstStyle/>
        <a:p>
          <a:endParaRPr lang="es-ES"/>
        </a:p>
      </dgm:t>
    </dgm:pt>
    <dgm:pt modelId="{6C375ED5-6C55-4290-9C87-BA911E3725D9}">
      <dgm:prSet custT="1"/>
      <dgm:spPr/>
      <dgm:t>
        <a:bodyPr/>
        <a:lstStyle/>
        <a:p>
          <a:pPr algn="l"/>
          <a:r>
            <a:rPr lang="es-ES" sz="1300" b="1" dirty="0"/>
            <a:t> </a:t>
          </a:r>
          <a:r>
            <a:rPr lang="es-ES" sz="1400" b="1" dirty="0">
              <a:latin typeface="Arial" panose="020B0604020202020204" pitchFamily="34" charset="0"/>
              <a:cs typeface="Arial" panose="020B0604020202020204" pitchFamily="34" charset="0"/>
            </a:rPr>
            <a:t>Se puede considerar un estado juvenil</a:t>
          </a:r>
          <a:r>
            <a:rPr lang="es-ES" sz="1400" dirty="0">
              <a:latin typeface="Arial" panose="020B0604020202020204" pitchFamily="34" charset="0"/>
              <a:cs typeface="Arial" panose="020B0604020202020204" pitchFamily="34" charset="0"/>
            </a:rPr>
            <a:t>.</a:t>
          </a:r>
        </a:p>
      </dgm:t>
    </dgm:pt>
    <dgm:pt modelId="{9F9A2817-1BC4-4DC5-A5A0-186F20923A6E}" type="parTrans" cxnId="{64A2ACEC-A81D-4BE8-9284-FE7FE545BF96}">
      <dgm:prSet/>
      <dgm:spPr/>
      <dgm:t>
        <a:bodyPr/>
        <a:lstStyle/>
        <a:p>
          <a:endParaRPr lang="es-ES"/>
        </a:p>
      </dgm:t>
    </dgm:pt>
    <dgm:pt modelId="{4885AA46-635E-4377-AD11-B796E9E69D8F}" type="sibTrans" cxnId="{64A2ACEC-A81D-4BE8-9284-FE7FE545BF96}">
      <dgm:prSet/>
      <dgm:spPr/>
      <dgm:t>
        <a:bodyPr/>
        <a:lstStyle/>
        <a:p>
          <a:endParaRPr lang="es-ES"/>
        </a:p>
      </dgm:t>
    </dgm:pt>
    <dgm:pt modelId="{E27B210A-A2C3-40C8-91DC-46E52954D32D}" type="pres">
      <dgm:prSet presAssocID="{38D683FA-CD71-4EA2-8F35-AEFB325FD5F6}" presName="compositeShape" presStyleCnt="0">
        <dgm:presLayoutVars>
          <dgm:chMax val="7"/>
          <dgm:dir/>
          <dgm:resizeHandles val="exact"/>
        </dgm:presLayoutVars>
      </dgm:prSet>
      <dgm:spPr/>
    </dgm:pt>
    <dgm:pt modelId="{83799C95-D4B7-4096-B698-522D95E40E9D}" type="pres">
      <dgm:prSet presAssocID="{38D683FA-CD71-4EA2-8F35-AEFB325FD5F6}" presName="wedge1" presStyleLbl="node1" presStyleIdx="0" presStyleCnt="5" custLinFactNeighborX="-3420" custLinFactNeighborY="4831"/>
      <dgm:spPr/>
    </dgm:pt>
    <dgm:pt modelId="{498F7DCF-371E-459B-9498-A08ACCEE4924}" type="pres">
      <dgm:prSet presAssocID="{38D683FA-CD71-4EA2-8F35-AEFB325FD5F6}" presName="wedge1Tx" presStyleLbl="node1" presStyleIdx="0" presStyleCnt="5">
        <dgm:presLayoutVars>
          <dgm:chMax val="0"/>
          <dgm:chPref val="0"/>
          <dgm:bulletEnabled val="1"/>
        </dgm:presLayoutVars>
      </dgm:prSet>
      <dgm:spPr/>
    </dgm:pt>
    <dgm:pt modelId="{5E618816-5702-474A-BEBB-F6432BC8C19B}" type="pres">
      <dgm:prSet presAssocID="{38D683FA-CD71-4EA2-8F35-AEFB325FD5F6}" presName="wedge2" presStyleLbl="node1" presStyleIdx="1" presStyleCnt="5"/>
      <dgm:spPr/>
    </dgm:pt>
    <dgm:pt modelId="{0D681C43-B00A-4785-B190-874F59264EA3}" type="pres">
      <dgm:prSet presAssocID="{38D683FA-CD71-4EA2-8F35-AEFB325FD5F6}" presName="wedge2Tx" presStyleLbl="node1" presStyleIdx="1" presStyleCnt="5">
        <dgm:presLayoutVars>
          <dgm:chMax val="0"/>
          <dgm:chPref val="0"/>
          <dgm:bulletEnabled val="1"/>
        </dgm:presLayoutVars>
      </dgm:prSet>
      <dgm:spPr/>
    </dgm:pt>
    <dgm:pt modelId="{54D2E88F-20B2-4778-BBDF-FB9D718E5A93}" type="pres">
      <dgm:prSet presAssocID="{38D683FA-CD71-4EA2-8F35-AEFB325FD5F6}" presName="wedge3" presStyleLbl="node1" presStyleIdx="2" presStyleCnt="5"/>
      <dgm:spPr/>
    </dgm:pt>
    <dgm:pt modelId="{677D0AEA-4A7C-4E53-9F8C-F5B3827FE0AA}" type="pres">
      <dgm:prSet presAssocID="{38D683FA-CD71-4EA2-8F35-AEFB325FD5F6}" presName="wedge3Tx" presStyleLbl="node1" presStyleIdx="2" presStyleCnt="5">
        <dgm:presLayoutVars>
          <dgm:chMax val="0"/>
          <dgm:chPref val="0"/>
          <dgm:bulletEnabled val="1"/>
        </dgm:presLayoutVars>
      </dgm:prSet>
      <dgm:spPr/>
    </dgm:pt>
    <dgm:pt modelId="{38026A83-FB41-437F-ACFD-D53F5CD7DBF6}" type="pres">
      <dgm:prSet presAssocID="{38D683FA-CD71-4EA2-8F35-AEFB325FD5F6}" presName="wedge4" presStyleLbl="node1" presStyleIdx="3" presStyleCnt="5"/>
      <dgm:spPr/>
    </dgm:pt>
    <dgm:pt modelId="{F5499D01-7CF0-40C3-B4B8-BE0826787CEA}" type="pres">
      <dgm:prSet presAssocID="{38D683FA-CD71-4EA2-8F35-AEFB325FD5F6}" presName="wedge4Tx" presStyleLbl="node1" presStyleIdx="3" presStyleCnt="5">
        <dgm:presLayoutVars>
          <dgm:chMax val="0"/>
          <dgm:chPref val="0"/>
          <dgm:bulletEnabled val="1"/>
        </dgm:presLayoutVars>
      </dgm:prSet>
      <dgm:spPr/>
    </dgm:pt>
    <dgm:pt modelId="{294783C7-63AB-4105-830F-F0834210327E}" type="pres">
      <dgm:prSet presAssocID="{38D683FA-CD71-4EA2-8F35-AEFB325FD5F6}" presName="wedge5" presStyleLbl="node1" presStyleIdx="4" presStyleCnt="5"/>
      <dgm:spPr/>
    </dgm:pt>
    <dgm:pt modelId="{1DE41026-F509-447F-9E7B-DA0565DAB5A4}" type="pres">
      <dgm:prSet presAssocID="{38D683FA-CD71-4EA2-8F35-AEFB325FD5F6}" presName="wedge5Tx" presStyleLbl="node1" presStyleIdx="4" presStyleCnt="5">
        <dgm:presLayoutVars>
          <dgm:chMax val="0"/>
          <dgm:chPref val="0"/>
          <dgm:bulletEnabled val="1"/>
        </dgm:presLayoutVars>
      </dgm:prSet>
      <dgm:spPr/>
    </dgm:pt>
  </dgm:ptLst>
  <dgm:cxnLst>
    <dgm:cxn modelId="{D1237711-175B-4D70-BB01-C6F9CC304B95}" type="presOf" srcId="{E01AC575-55C2-494B-A145-005C40A98FF0}" destId="{498F7DCF-371E-459B-9498-A08ACCEE4924}" srcOrd="1" destOrd="0" presId="urn:microsoft.com/office/officeart/2005/8/layout/chart3"/>
    <dgm:cxn modelId="{71906040-49B5-4948-82CC-57F0BF3F7CF7}" srcId="{38D683FA-CD71-4EA2-8F35-AEFB325FD5F6}" destId="{64823371-15C9-413E-BD1D-F701E3F7D40B}" srcOrd="3" destOrd="0" parTransId="{6D8C0016-651D-4F4E-A225-F5913D3DDDA4}" sibTransId="{4D85B1A5-D2BB-4817-83EC-DAC08A3BC3D5}"/>
    <dgm:cxn modelId="{7943585C-A440-4ECE-B6AB-BC6EB9A15F99}" srcId="{38D683FA-CD71-4EA2-8F35-AEFB325FD5F6}" destId="{600EA592-660E-4EAE-9473-15DBF27DA581}" srcOrd="2" destOrd="0" parTransId="{24A4DEEF-4BE3-4DE3-A09D-82550B9E8623}" sibTransId="{59285121-66DB-4930-AABF-3820545E3E45}"/>
    <dgm:cxn modelId="{BA06F968-B064-4B1B-89A0-5F0A4483637C}" type="presOf" srcId="{CD242863-27C6-4689-9D62-9889C30F4DCF}" destId="{5E618816-5702-474A-BEBB-F6432BC8C19B}" srcOrd="0" destOrd="0" presId="urn:microsoft.com/office/officeart/2005/8/layout/chart3"/>
    <dgm:cxn modelId="{D07C0769-83F8-4B14-BB70-EE6AA2055289}" srcId="{38D683FA-CD71-4EA2-8F35-AEFB325FD5F6}" destId="{E01AC575-55C2-494B-A145-005C40A98FF0}" srcOrd="0" destOrd="0" parTransId="{C3656474-C67B-4D9E-B222-3AEDCAF4A262}" sibTransId="{D940E302-EF07-4C7B-9495-E1313DAABF8A}"/>
    <dgm:cxn modelId="{951FDA6B-7C21-4A3A-A996-6E8AAB420134}" type="presOf" srcId="{64823371-15C9-413E-BD1D-F701E3F7D40B}" destId="{F5499D01-7CF0-40C3-B4B8-BE0826787CEA}" srcOrd="1" destOrd="0" presId="urn:microsoft.com/office/officeart/2005/8/layout/chart3"/>
    <dgm:cxn modelId="{8D070B7F-49A6-4FEB-9366-15D92DE27815}" type="presOf" srcId="{64823371-15C9-413E-BD1D-F701E3F7D40B}" destId="{38026A83-FB41-437F-ACFD-D53F5CD7DBF6}" srcOrd="0" destOrd="0" presId="urn:microsoft.com/office/officeart/2005/8/layout/chart3"/>
    <dgm:cxn modelId="{5B837C91-BE3A-4C65-999A-A9D8ABD76F1D}" type="presOf" srcId="{CD242863-27C6-4689-9D62-9889C30F4DCF}" destId="{0D681C43-B00A-4785-B190-874F59264EA3}" srcOrd="1" destOrd="0" presId="urn:microsoft.com/office/officeart/2005/8/layout/chart3"/>
    <dgm:cxn modelId="{1D8AA3AF-E5B7-424F-9762-9A14844A65ED}" type="presOf" srcId="{E01AC575-55C2-494B-A145-005C40A98FF0}" destId="{83799C95-D4B7-4096-B698-522D95E40E9D}" srcOrd="0" destOrd="0" presId="urn:microsoft.com/office/officeart/2005/8/layout/chart3"/>
    <dgm:cxn modelId="{ACD29DD6-D8AF-4C8A-805A-A6672F428F9C}" type="presOf" srcId="{600EA592-660E-4EAE-9473-15DBF27DA581}" destId="{677D0AEA-4A7C-4E53-9F8C-F5B3827FE0AA}" srcOrd="1" destOrd="0" presId="urn:microsoft.com/office/officeart/2005/8/layout/chart3"/>
    <dgm:cxn modelId="{95CCC4EB-85D5-4812-BEC6-E1415F8C5D72}" type="presOf" srcId="{600EA592-660E-4EAE-9473-15DBF27DA581}" destId="{54D2E88F-20B2-4778-BBDF-FB9D718E5A93}" srcOrd="0" destOrd="0" presId="urn:microsoft.com/office/officeart/2005/8/layout/chart3"/>
    <dgm:cxn modelId="{64A2ACEC-A81D-4BE8-9284-FE7FE545BF96}" srcId="{38D683FA-CD71-4EA2-8F35-AEFB325FD5F6}" destId="{6C375ED5-6C55-4290-9C87-BA911E3725D9}" srcOrd="4" destOrd="0" parTransId="{9F9A2817-1BC4-4DC5-A5A0-186F20923A6E}" sibTransId="{4885AA46-635E-4377-AD11-B796E9E69D8F}"/>
    <dgm:cxn modelId="{65C131EE-8B82-460E-A7B4-217BF99252F6}" type="presOf" srcId="{6C375ED5-6C55-4290-9C87-BA911E3725D9}" destId="{1DE41026-F509-447F-9E7B-DA0565DAB5A4}" srcOrd="1" destOrd="0" presId="urn:microsoft.com/office/officeart/2005/8/layout/chart3"/>
    <dgm:cxn modelId="{27591CF2-04D7-4246-BDE3-2AB0A690B00A}" type="presOf" srcId="{6C375ED5-6C55-4290-9C87-BA911E3725D9}" destId="{294783C7-63AB-4105-830F-F0834210327E}" srcOrd="0" destOrd="0" presId="urn:microsoft.com/office/officeart/2005/8/layout/chart3"/>
    <dgm:cxn modelId="{FBD6D0F4-E8F6-4388-92CB-218DED359601}" type="presOf" srcId="{38D683FA-CD71-4EA2-8F35-AEFB325FD5F6}" destId="{E27B210A-A2C3-40C8-91DC-46E52954D32D}" srcOrd="0" destOrd="0" presId="urn:microsoft.com/office/officeart/2005/8/layout/chart3"/>
    <dgm:cxn modelId="{1C535CFC-5FBF-4D98-9CBE-2663C798AEF9}" srcId="{38D683FA-CD71-4EA2-8F35-AEFB325FD5F6}" destId="{CD242863-27C6-4689-9D62-9889C30F4DCF}" srcOrd="1" destOrd="0" parTransId="{2862A38F-DF99-4DF1-AA08-A28C596F498F}" sibTransId="{B78D48A3-8976-43B8-A03A-7482A276739F}"/>
    <dgm:cxn modelId="{7DAC97F4-7E74-4E4F-B93A-2D8ED5F3C62D}" type="presParOf" srcId="{E27B210A-A2C3-40C8-91DC-46E52954D32D}" destId="{83799C95-D4B7-4096-B698-522D95E40E9D}" srcOrd="0" destOrd="0" presId="urn:microsoft.com/office/officeart/2005/8/layout/chart3"/>
    <dgm:cxn modelId="{269A7189-1902-4A79-A2F9-7FE7C621A8E7}" type="presParOf" srcId="{E27B210A-A2C3-40C8-91DC-46E52954D32D}" destId="{498F7DCF-371E-459B-9498-A08ACCEE4924}" srcOrd="1" destOrd="0" presId="urn:microsoft.com/office/officeart/2005/8/layout/chart3"/>
    <dgm:cxn modelId="{C745DE67-4D8B-4324-84E0-A80C733E8F9C}" type="presParOf" srcId="{E27B210A-A2C3-40C8-91DC-46E52954D32D}" destId="{5E618816-5702-474A-BEBB-F6432BC8C19B}" srcOrd="2" destOrd="0" presId="urn:microsoft.com/office/officeart/2005/8/layout/chart3"/>
    <dgm:cxn modelId="{B35E7A07-4FE1-4FFF-995B-2FE0BA10D30F}" type="presParOf" srcId="{E27B210A-A2C3-40C8-91DC-46E52954D32D}" destId="{0D681C43-B00A-4785-B190-874F59264EA3}" srcOrd="3" destOrd="0" presId="urn:microsoft.com/office/officeart/2005/8/layout/chart3"/>
    <dgm:cxn modelId="{E311299B-02EE-484F-BB0C-9376970E7AC6}" type="presParOf" srcId="{E27B210A-A2C3-40C8-91DC-46E52954D32D}" destId="{54D2E88F-20B2-4778-BBDF-FB9D718E5A93}" srcOrd="4" destOrd="0" presId="urn:microsoft.com/office/officeart/2005/8/layout/chart3"/>
    <dgm:cxn modelId="{FC4F14E0-9F95-445D-BAEF-C1DA0B42232D}" type="presParOf" srcId="{E27B210A-A2C3-40C8-91DC-46E52954D32D}" destId="{677D0AEA-4A7C-4E53-9F8C-F5B3827FE0AA}" srcOrd="5" destOrd="0" presId="urn:microsoft.com/office/officeart/2005/8/layout/chart3"/>
    <dgm:cxn modelId="{A8994F96-56F4-4111-930D-B25490F1993A}" type="presParOf" srcId="{E27B210A-A2C3-40C8-91DC-46E52954D32D}" destId="{38026A83-FB41-437F-ACFD-D53F5CD7DBF6}" srcOrd="6" destOrd="0" presId="urn:microsoft.com/office/officeart/2005/8/layout/chart3"/>
    <dgm:cxn modelId="{043F0C3D-80E1-4F71-92CB-E55CA7DBF4A9}" type="presParOf" srcId="{E27B210A-A2C3-40C8-91DC-46E52954D32D}" destId="{F5499D01-7CF0-40C3-B4B8-BE0826787CEA}" srcOrd="7" destOrd="0" presId="urn:microsoft.com/office/officeart/2005/8/layout/chart3"/>
    <dgm:cxn modelId="{8F2DD798-100B-4448-9133-21BE3F00173A}" type="presParOf" srcId="{E27B210A-A2C3-40C8-91DC-46E52954D32D}" destId="{294783C7-63AB-4105-830F-F0834210327E}" srcOrd="8" destOrd="0" presId="urn:microsoft.com/office/officeart/2005/8/layout/chart3"/>
    <dgm:cxn modelId="{C064C6D2-6E82-431E-8229-F4A236303576}" type="presParOf" srcId="{E27B210A-A2C3-40C8-91DC-46E52954D32D}" destId="{1DE41026-F509-447F-9E7B-DA0565DAB5A4}"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BD2033-82EF-4F20-8784-575F7ACAFF3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69AA0D3-32D8-408C-A129-A6F37960B37E}">
      <dgm:prSet phldrT="[Texto]"/>
      <dgm:spPr/>
      <dgm:t>
        <a:bodyPr/>
        <a:lstStyle/>
        <a:p>
          <a:r>
            <a:rPr lang="es-ES" dirty="0">
              <a:solidFill>
                <a:schemeClr val="tx1"/>
              </a:solidFill>
            </a:rPr>
            <a:t>¡Muchas gracias por su atención!</a:t>
          </a:r>
        </a:p>
      </dgm:t>
    </dgm:pt>
    <dgm:pt modelId="{F2E53374-627D-46A2-910C-E0F83FCD1031}" type="parTrans" cxnId="{B3BEAA91-7515-409A-8B5A-FCB781CADF3D}">
      <dgm:prSet/>
      <dgm:spPr/>
      <dgm:t>
        <a:bodyPr/>
        <a:lstStyle/>
        <a:p>
          <a:endParaRPr lang="es-ES"/>
        </a:p>
      </dgm:t>
    </dgm:pt>
    <dgm:pt modelId="{11932167-3570-4444-B5A6-F5263F17809D}" type="sibTrans" cxnId="{B3BEAA91-7515-409A-8B5A-FCB781CADF3D}">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t>
        <a:bodyPr/>
        <a:lstStyle/>
        <a:p>
          <a:endParaRPr lang="es-ES"/>
        </a:p>
      </dgm:t>
      <dgm:extLst>
        <a:ext uri="{E40237B7-FDA0-4F09-8148-C483321AD2D9}">
          <dgm14:cNvPr xmlns:dgm14="http://schemas.microsoft.com/office/drawing/2010/diagram" id="0" name="" descr="Un pastel de chocolate en un plato&#10;&#10;Descripción generada automáticamente con confianza media">
            <a:extLst>
              <a:ext uri="{FF2B5EF4-FFF2-40B4-BE49-F238E27FC236}">
                <a16:creationId xmlns:a16="http://schemas.microsoft.com/office/drawing/2014/main" id="{0DEB68CE-D346-E041-1BB3-EDA3C50AEA7F}"/>
              </a:ext>
            </a:extLst>
          </dgm14:cNvPr>
        </a:ext>
      </dgm:extLst>
    </dgm:pt>
    <dgm:pt modelId="{FEBC5EAE-9BEB-4D5B-BDF0-1A76731508CC}" type="pres">
      <dgm:prSet presAssocID="{C1BD2033-82EF-4F20-8784-575F7ACAFF3A}" presName="Name0" presStyleCnt="0">
        <dgm:presLayoutVars>
          <dgm:chMax val="7"/>
          <dgm:chPref val="7"/>
          <dgm:dir/>
        </dgm:presLayoutVars>
      </dgm:prSet>
      <dgm:spPr/>
    </dgm:pt>
    <dgm:pt modelId="{87FA7C8B-9B70-4C33-9DC5-D5A468A62A16}" type="pres">
      <dgm:prSet presAssocID="{C1BD2033-82EF-4F20-8784-575F7ACAFF3A}" presName="Name1" presStyleCnt="0"/>
      <dgm:spPr/>
    </dgm:pt>
    <dgm:pt modelId="{08AFD67C-97A4-4000-B42E-CBFB9304C2B8}" type="pres">
      <dgm:prSet presAssocID="{11932167-3570-4444-B5A6-F5263F17809D}" presName="picture_1" presStyleCnt="0"/>
      <dgm:spPr/>
    </dgm:pt>
    <dgm:pt modelId="{3E5F1C74-744A-432B-B84C-AFA8EBFF1701}" type="pres">
      <dgm:prSet presAssocID="{11932167-3570-4444-B5A6-F5263F17809D}" presName="pictureRepeatNode" presStyleLbl="alignImgPlace1" presStyleIdx="0" presStyleCnt="1"/>
      <dgm:spPr/>
    </dgm:pt>
    <dgm:pt modelId="{E66020E3-FBBB-497E-9685-33E64D38E514}" type="pres">
      <dgm:prSet presAssocID="{269AA0D3-32D8-408C-A129-A6F37960B37E}" presName="text_1" presStyleLbl="node1" presStyleIdx="0" presStyleCnt="0" custScaleX="252885">
        <dgm:presLayoutVars>
          <dgm:bulletEnabled val="1"/>
        </dgm:presLayoutVars>
      </dgm:prSet>
      <dgm:spPr/>
    </dgm:pt>
  </dgm:ptLst>
  <dgm:cxnLst>
    <dgm:cxn modelId="{BC28D206-209D-498A-AF98-396A58730E7F}" type="presOf" srcId="{11932167-3570-4444-B5A6-F5263F17809D}" destId="{3E5F1C74-744A-432B-B84C-AFA8EBFF1701}" srcOrd="0" destOrd="0" presId="urn:microsoft.com/office/officeart/2008/layout/CircularPictureCallout"/>
    <dgm:cxn modelId="{B3BEAA91-7515-409A-8B5A-FCB781CADF3D}" srcId="{C1BD2033-82EF-4F20-8784-575F7ACAFF3A}" destId="{269AA0D3-32D8-408C-A129-A6F37960B37E}" srcOrd="0" destOrd="0" parTransId="{F2E53374-627D-46A2-910C-E0F83FCD1031}" sibTransId="{11932167-3570-4444-B5A6-F5263F17809D}"/>
    <dgm:cxn modelId="{3BBFAEB0-A93A-4A3B-A1CF-0CDDB67E001D}" type="presOf" srcId="{269AA0D3-32D8-408C-A129-A6F37960B37E}" destId="{E66020E3-FBBB-497E-9685-33E64D38E514}" srcOrd="0" destOrd="0" presId="urn:microsoft.com/office/officeart/2008/layout/CircularPictureCallout"/>
    <dgm:cxn modelId="{F1630BDD-FF56-45F3-B448-67F8133A5FE2}" type="presOf" srcId="{C1BD2033-82EF-4F20-8784-575F7ACAFF3A}" destId="{FEBC5EAE-9BEB-4D5B-BDF0-1A76731508CC}" srcOrd="0" destOrd="0" presId="urn:microsoft.com/office/officeart/2008/layout/CircularPictureCallout"/>
    <dgm:cxn modelId="{494FCF0C-59D2-4D84-A6EF-D8F4C3FD05B5}" type="presParOf" srcId="{FEBC5EAE-9BEB-4D5B-BDF0-1A76731508CC}" destId="{87FA7C8B-9B70-4C33-9DC5-D5A468A62A16}" srcOrd="0" destOrd="0" presId="urn:microsoft.com/office/officeart/2008/layout/CircularPictureCallout"/>
    <dgm:cxn modelId="{78312998-CA3B-431B-936D-789A82E84C96}" type="presParOf" srcId="{87FA7C8B-9B70-4C33-9DC5-D5A468A62A16}" destId="{08AFD67C-97A4-4000-B42E-CBFB9304C2B8}" srcOrd="0" destOrd="0" presId="urn:microsoft.com/office/officeart/2008/layout/CircularPictureCallout"/>
    <dgm:cxn modelId="{05EC2618-F99D-45BE-9569-F323B73CBE19}" type="presParOf" srcId="{08AFD67C-97A4-4000-B42E-CBFB9304C2B8}" destId="{3E5F1C74-744A-432B-B84C-AFA8EBFF1701}" srcOrd="0" destOrd="0" presId="urn:microsoft.com/office/officeart/2008/layout/CircularPictureCallout"/>
    <dgm:cxn modelId="{3FF1A1E3-054E-43F0-8304-4838DCBAC945}" type="presParOf" srcId="{87FA7C8B-9B70-4C33-9DC5-D5A468A62A16}" destId="{E66020E3-FBBB-497E-9685-33E64D38E514}" srcOrd="1"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3FFBC-4028-423B-872C-14DBEF0F9243}">
      <dsp:nvSpPr>
        <dsp:cNvPr id="0" name=""/>
        <dsp:cNvSpPr/>
      </dsp:nvSpPr>
      <dsp:spPr>
        <a:xfrm>
          <a:off x="2603341" y="1901"/>
          <a:ext cx="3430447" cy="1199360"/>
        </a:xfrm>
        <a:prstGeom prst="roundRect">
          <a:avLst/>
        </a:prstGeom>
        <a:solidFill>
          <a:schemeClr val="bg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err="1">
              <a:solidFill>
                <a:schemeClr val="tx1"/>
              </a:solidFill>
              <a:latin typeface="Arial" panose="020B0604020202020204" pitchFamily="34" charset="0"/>
              <a:cs typeface="Arial" panose="020B0604020202020204" pitchFamily="34" charset="0"/>
            </a:rPr>
            <a:t>Thalasotitan</a:t>
          </a:r>
          <a:r>
            <a:rPr lang="es-ES" sz="1600" b="1" kern="1200" dirty="0">
              <a:solidFill>
                <a:schemeClr val="tx1"/>
              </a:solidFill>
              <a:latin typeface="Arial" panose="020B0604020202020204" pitchFamily="34" charset="0"/>
              <a:cs typeface="Arial" panose="020B0604020202020204" pitchFamily="34" charset="0"/>
            </a:rPr>
            <a:t> </a:t>
          </a:r>
          <a:r>
            <a:rPr lang="es-ES" sz="1600" b="1" kern="1200" dirty="0" err="1">
              <a:solidFill>
                <a:schemeClr val="tx1"/>
              </a:solidFill>
              <a:latin typeface="Arial" panose="020B0604020202020204" pitchFamily="34" charset="0"/>
              <a:cs typeface="Arial" panose="020B0604020202020204" pitchFamily="34" charset="0"/>
            </a:rPr>
            <a:t>atrox</a:t>
          </a:r>
          <a:r>
            <a:rPr lang="es-ES" sz="1600" b="1" kern="1200" dirty="0">
              <a:solidFill>
                <a:schemeClr val="tx1"/>
              </a:solidFill>
              <a:latin typeface="Arial" panose="020B0604020202020204" pitchFamily="34" charset="0"/>
              <a:cs typeface="Arial" panose="020B0604020202020204" pitchFamily="34" charset="0"/>
            </a:rPr>
            <a:t> 67 millones de años</a:t>
          </a:r>
        </a:p>
        <a:p>
          <a:pPr marL="0" lvl="0" indent="0" algn="ctr" defTabSz="711200">
            <a:lnSpc>
              <a:spcPct val="90000"/>
            </a:lnSpc>
            <a:spcBef>
              <a:spcPct val="0"/>
            </a:spcBef>
            <a:spcAft>
              <a:spcPct val="35000"/>
            </a:spcAft>
            <a:buNone/>
          </a:pPr>
          <a:r>
            <a:rPr lang="es-ES" sz="1600" b="1" kern="1200" dirty="0">
              <a:solidFill>
                <a:schemeClr val="tx1"/>
              </a:solidFill>
              <a:latin typeface="Arial" panose="020B0604020202020204" pitchFamily="34" charset="0"/>
              <a:cs typeface="Arial" panose="020B0604020202020204" pitchFamily="34" charset="0"/>
            </a:rPr>
            <a:t>Mar-gigante-feroz</a:t>
          </a:r>
        </a:p>
        <a:p>
          <a:pPr marL="0" lvl="0" indent="0" algn="ctr" defTabSz="711200">
            <a:lnSpc>
              <a:spcPct val="90000"/>
            </a:lnSpc>
            <a:spcBef>
              <a:spcPct val="0"/>
            </a:spcBef>
            <a:spcAft>
              <a:spcPct val="35000"/>
            </a:spcAft>
            <a:buNone/>
          </a:pPr>
          <a:r>
            <a:rPr lang="es-ES" sz="1600" b="1" kern="1200" dirty="0">
              <a:solidFill>
                <a:schemeClr val="tx1"/>
              </a:solidFill>
              <a:latin typeface="Arial" panose="020B0604020202020204" pitchFamily="34" charset="0"/>
              <a:cs typeface="Arial" panose="020B0604020202020204" pitchFamily="34" charset="0"/>
            </a:rPr>
            <a:t>10 a 12 m de longitud</a:t>
          </a:r>
          <a:endParaRPr lang="en-US" sz="1600" kern="1200" dirty="0">
            <a:solidFill>
              <a:schemeClr val="tx1"/>
            </a:solidFill>
            <a:latin typeface="Arial" panose="020B0604020202020204" pitchFamily="34" charset="0"/>
            <a:cs typeface="Arial" panose="020B0604020202020204" pitchFamily="34" charset="0"/>
          </a:endParaRPr>
        </a:p>
      </dsp:txBody>
      <dsp:txXfrm>
        <a:off x="2661889" y="60449"/>
        <a:ext cx="3313351" cy="1082264"/>
      </dsp:txXfrm>
    </dsp:sp>
    <dsp:sp modelId="{2B889EA5-218B-4747-893C-4B726087BCD1}">
      <dsp:nvSpPr>
        <dsp:cNvPr id="0" name=""/>
        <dsp:cNvSpPr/>
      </dsp:nvSpPr>
      <dsp:spPr>
        <a:xfrm>
          <a:off x="1491147" y="601582"/>
          <a:ext cx="5654835" cy="5654835"/>
        </a:xfrm>
        <a:custGeom>
          <a:avLst/>
          <a:gdLst/>
          <a:ahLst/>
          <a:cxnLst/>
          <a:rect l="0" t="0" r="0" b="0"/>
          <a:pathLst>
            <a:path>
              <a:moveTo>
                <a:pt x="4598913" y="623763"/>
              </a:moveTo>
              <a:arcTo wR="2827417" hR="2827417" stAng="18527727" swAng="261025"/>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D6FD5D8-2C7A-44A7-838B-2AC8BAC44481}">
      <dsp:nvSpPr>
        <dsp:cNvPr id="0" name=""/>
        <dsp:cNvSpPr/>
      </dsp:nvSpPr>
      <dsp:spPr>
        <a:xfrm>
          <a:off x="5266135" y="1415610"/>
          <a:ext cx="3002091" cy="1199360"/>
        </a:xfrm>
        <a:prstGeom prst="roundRect">
          <a:avLst/>
        </a:prstGeom>
        <a:solidFill>
          <a:schemeClr val="bg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latin typeface="Arial" panose="020B0604020202020204" pitchFamily="34" charset="0"/>
              <a:cs typeface="Arial" panose="020B0604020202020204" pitchFamily="34" charset="0"/>
            </a:rPr>
            <a:t>Mandíbulas muy robustas con fuertes dientes cónicos</a:t>
          </a:r>
        </a:p>
        <a:p>
          <a:pPr marL="0" lvl="0" indent="0" algn="ctr" defTabSz="711200">
            <a:lnSpc>
              <a:spcPct val="90000"/>
            </a:lnSpc>
            <a:spcBef>
              <a:spcPct val="0"/>
            </a:spcBef>
            <a:spcAft>
              <a:spcPct val="35000"/>
            </a:spcAft>
            <a:buNone/>
          </a:pPr>
          <a:r>
            <a:rPr lang="es-ES" sz="1600" b="1" kern="1200" dirty="0" err="1">
              <a:solidFill>
                <a:schemeClr val="tx1"/>
              </a:solidFill>
              <a:latin typeface="Arial" panose="020B0604020202020204" pitchFamily="34" charset="0"/>
              <a:cs typeface="Arial" panose="020B0604020202020204" pitchFamily="34" charset="0"/>
            </a:rPr>
            <a:t>Megadepredador</a:t>
          </a:r>
          <a:endParaRPr lang="en-US" sz="1600" kern="1200" dirty="0">
            <a:solidFill>
              <a:schemeClr val="tx1"/>
            </a:solidFill>
            <a:latin typeface="Arial" panose="020B0604020202020204" pitchFamily="34" charset="0"/>
            <a:cs typeface="Arial" panose="020B0604020202020204" pitchFamily="34" charset="0"/>
          </a:endParaRPr>
        </a:p>
      </dsp:txBody>
      <dsp:txXfrm>
        <a:off x="5324683" y="1474158"/>
        <a:ext cx="2884995" cy="1082264"/>
      </dsp:txXfrm>
    </dsp:sp>
    <dsp:sp modelId="{8F0513E1-0004-48B6-9D25-C5D937F7D6C0}">
      <dsp:nvSpPr>
        <dsp:cNvPr id="0" name=""/>
        <dsp:cNvSpPr/>
      </dsp:nvSpPr>
      <dsp:spPr>
        <a:xfrm>
          <a:off x="1491147" y="601582"/>
          <a:ext cx="5654835" cy="5654835"/>
        </a:xfrm>
        <a:custGeom>
          <a:avLst/>
          <a:gdLst/>
          <a:ahLst/>
          <a:cxnLst/>
          <a:rect l="0" t="0" r="0" b="0"/>
          <a:pathLst>
            <a:path>
              <a:moveTo>
                <a:pt x="5610722" y="2329917"/>
              </a:moveTo>
              <a:arcTo wR="2827417" hR="2827417" stAng="20991943" swAng="1216115"/>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02B8A68-DF40-4283-96E0-7AF1E7CC5B02}">
      <dsp:nvSpPr>
        <dsp:cNvPr id="0" name=""/>
        <dsp:cNvSpPr/>
      </dsp:nvSpPr>
      <dsp:spPr>
        <a:xfrm>
          <a:off x="5366974" y="4243028"/>
          <a:ext cx="2800414" cy="1199360"/>
        </a:xfrm>
        <a:prstGeom prst="roundRect">
          <a:avLst/>
        </a:prstGeom>
        <a:solidFill>
          <a:schemeClr val="bg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latin typeface="Arial" panose="020B0604020202020204" pitchFamily="34" charset="0"/>
              <a:cs typeface="Arial" panose="020B0604020202020204" pitchFamily="34" charset="0"/>
            </a:rPr>
            <a:t>Yacimientos de fosfatos de Marruecos:</a:t>
          </a:r>
        </a:p>
        <a:p>
          <a:pPr marL="0" lvl="0" indent="0" algn="ctr" defTabSz="711200">
            <a:lnSpc>
              <a:spcPct val="90000"/>
            </a:lnSpc>
            <a:spcBef>
              <a:spcPct val="0"/>
            </a:spcBef>
            <a:spcAft>
              <a:spcPct val="35000"/>
            </a:spcAft>
            <a:buNone/>
          </a:pPr>
          <a:r>
            <a:rPr lang="es-ES" sz="1600" b="1" kern="1200" dirty="0">
              <a:solidFill>
                <a:schemeClr val="tx1"/>
              </a:solidFill>
              <a:latin typeface="Arial" panose="020B0604020202020204" pitchFamily="34" charset="0"/>
              <a:cs typeface="Arial" panose="020B0604020202020204" pitchFamily="34" charset="0"/>
            </a:rPr>
            <a:t>tres </a:t>
          </a:r>
          <a:r>
            <a:rPr lang="es-ES" sz="1600" b="1" kern="1200" dirty="0" err="1">
              <a:solidFill>
                <a:schemeClr val="tx1"/>
              </a:solidFill>
              <a:latin typeface="Arial" panose="020B0604020202020204" pitchFamily="34" charset="0"/>
              <a:cs typeface="Arial" panose="020B0604020202020204" pitchFamily="34" charset="0"/>
            </a:rPr>
            <a:t>superventajas</a:t>
          </a:r>
          <a:endParaRPr lang="es-ES" sz="1600" b="1" kern="1200" dirty="0">
            <a:solidFill>
              <a:schemeClr val="tx1"/>
            </a:solidFill>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endParaRPr lang="en-US" sz="1200" kern="1200" dirty="0">
            <a:solidFill>
              <a:schemeClr val="tx1"/>
            </a:solidFill>
          </a:endParaRPr>
        </a:p>
      </dsp:txBody>
      <dsp:txXfrm>
        <a:off x="5425522" y="4301576"/>
        <a:ext cx="2683318" cy="1082264"/>
      </dsp:txXfrm>
    </dsp:sp>
    <dsp:sp modelId="{65434DF1-9665-4A91-BBD9-DA9294C16B48}">
      <dsp:nvSpPr>
        <dsp:cNvPr id="0" name=""/>
        <dsp:cNvSpPr/>
      </dsp:nvSpPr>
      <dsp:spPr>
        <a:xfrm>
          <a:off x="1491147" y="601582"/>
          <a:ext cx="5654835" cy="5654835"/>
        </a:xfrm>
        <a:custGeom>
          <a:avLst/>
          <a:gdLst/>
          <a:ahLst/>
          <a:cxnLst/>
          <a:rect l="0" t="0" r="0" b="0"/>
          <a:pathLst>
            <a:path>
              <a:moveTo>
                <a:pt x="4711687" y="4935455"/>
              </a:moveTo>
              <a:arcTo wR="2827417" hR="2827417" stAng="2892484" swAng="506552"/>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2EEB379-870A-4144-A41D-FFFBE70CF917}">
      <dsp:nvSpPr>
        <dsp:cNvPr id="0" name=""/>
        <dsp:cNvSpPr/>
      </dsp:nvSpPr>
      <dsp:spPr>
        <a:xfrm>
          <a:off x="2881547" y="5656737"/>
          <a:ext cx="2874036" cy="1199360"/>
        </a:xfrm>
        <a:prstGeom prst="roundRect">
          <a:avLst/>
        </a:prstGeom>
        <a:solidFill>
          <a:schemeClr val="bg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latin typeface="Arial" panose="020B0604020202020204" pitchFamily="34" charset="0"/>
              <a:cs typeface="Arial" panose="020B0604020202020204" pitchFamily="34" charset="0"/>
            </a:rPr>
            <a:t>1.-Superexplotación industrial</a:t>
          </a:r>
          <a:endParaRPr lang="en-US" sz="1600" kern="1200" dirty="0">
            <a:solidFill>
              <a:schemeClr val="tx1"/>
            </a:solidFill>
            <a:latin typeface="Arial" panose="020B0604020202020204" pitchFamily="34" charset="0"/>
            <a:cs typeface="Arial" panose="020B0604020202020204" pitchFamily="34" charset="0"/>
          </a:endParaRPr>
        </a:p>
      </dsp:txBody>
      <dsp:txXfrm>
        <a:off x="2940095" y="5715285"/>
        <a:ext cx="2756940" cy="1082264"/>
      </dsp:txXfrm>
    </dsp:sp>
    <dsp:sp modelId="{3D93D039-F6D4-4632-8023-A29EF2893089}">
      <dsp:nvSpPr>
        <dsp:cNvPr id="0" name=""/>
        <dsp:cNvSpPr/>
      </dsp:nvSpPr>
      <dsp:spPr>
        <a:xfrm>
          <a:off x="1491147" y="601582"/>
          <a:ext cx="5654835" cy="5654835"/>
        </a:xfrm>
        <a:custGeom>
          <a:avLst/>
          <a:gdLst/>
          <a:ahLst/>
          <a:cxnLst/>
          <a:rect l="0" t="0" r="0" b="0"/>
          <a:pathLst>
            <a:path>
              <a:moveTo>
                <a:pt x="1273064" y="5189255"/>
              </a:moveTo>
              <a:arcTo wR="2827417" hR="2827417" stAng="7400964" swAng="506552"/>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57AE2A3-6EF6-45A4-A3D6-C71A6D53D268}">
      <dsp:nvSpPr>
        <dsp:cNvPr id="0" name=""/>
        <dsp:cNvSpPr/>
      </dsp:nvSpPr>
      <dsp:spPr>
        <a:xfrm>
          <a:off x="528732" y="4243028"/>
          <a:ext cx="2682434" cy="1199360"/>
        </a:xfrm>
        <a:prstGeom prst="roundRect">
          <a:avLst/>
        </a:prstGeom>
        <a:solidFill>
          <a:schemeClr val="bg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latin typeface="Arial" panose="020B0604020202020204" pitchFamily="34" charset="0"/>
              <a:cs typeface="Arial" panose="020B0604020202020204" pitchFamily="34" charset="0"/>
            </a:rPr>
            <a:t>2.- Los sedimentos de fosfatos preservan muy bien los fósiles</a:t>
          </a:r>
          <a:endParaRPr lang="en-US" sz="1600" kern="1200" dirty="0">
            <a:solidFill>
              <a:schemeClr val="tx1"/>
            </a:solidFill>
            <a:latin typeface="Arial" panose="020B0604020202020204" pitchFamily="34" charset="0"/>
            <a:cs typeface="Arial" panose="020B0604020202020204" pitchFamily="34" charset="0"/>
          </a:endParaRPr>
        </a:p>
      </dsp:txBody>
      <dsp:txXfrm>
        <a:off x="587280" y="4301576"/>
        <a:ext cx="2565338" cy="1082264"/>
      </dsp:txXfrm>
    </dsp:sp>
    <dsp:sp modelId="{882A5A09-C7EA-4F87-A12D-816A77F9B238}">
      <dsp:nvSpPr>
        <dsp:cNvPr id="0" name=""/>
        <dsp:cNvSpPr/>
      </dsp:nvSpPr>
      <dsp:spPr>
        <a:xfrm>
          <a:off x="1491147" y="601582"/>
          <a:ext cx="5654835" cy="5654835"/>
        </a:xfrm>
        <a:custGeom>
          <a:avLst/>
          <a:gdLst/>
          <a:ahLst/>
          <a:cxnLst/>
          <a:rect l="0" t="0" r="0" b="0"/>
          <a:pathLst>
            <a:path>
              <a:moveTo>
                <a:pt x="44113" y="3324918"/>
              </a:moveTo>
              <a:arcTo wR="2827417" hR="2827417" stAng="10191943" swAng="1216115"/>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B967F3E-C487-4EE2-AD32-6D065D02E75F}">
      <dsp:nvSpPr>
        <dsp:cNvPr id="0" name=""/>
        <dsp:cNvSpPr/>
      </dsp:nvSpPr>
      <dsp:spPr>
        <a:xfrm>
          <a:off x="300725" y="1415610"/>
          <a:ext cx="3138449" cy="1199360"/>
        </a:xfrm>
        <a:prstGeom prst="roundRect">
          <a:avLst/>
        </a:prstGeom>
        <a:solidFill>
          <a:schemeClr val="bg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latin typeface="Arial" panose="020B0604020202020204" pitchFamily="34" charset="0"/>
              <a:cs typeface="Arial" panose="020B0604020202020204" pitchFamily="34" charset="0"/>
            </a:rPr>
            <a:t>3.- La serie de estratos está  muy completa y se estudian 25 millones de años</a:t>
          </a:r>
          <a:endParaRPr lang="en-US" sz="1600" kern="1200" dirty="0">
            <a:solidFill>
              <a:schemeClr val="tx1"/>
            </a:solidFill>
            <a:latin typeface="Arial" panose="020B0604020202020204" pitchFamily="34" charset="0"/>
            <a:cs typeface="Arial" panose="020B0604020202020204" pitchFamily="34" charset="0"/>
          </a:endParaRPr>
        </a:p>
      </dsp:txBody>
      <dsp:txXfrm>
        <a:off x="359273" y="1474158"/>
        <a:ext cx="3021353" cy="1082264"/>
      </dsp:txXfrm>
    </dsp:sp>
    <dsp:sp modelId="{2526DA62-B1E8-4433-BF20-6EEB46DB5D2B}">
      <dsp:nvSpPr>
        <dsp:cNvPr id="0" name=""/>
        <dsp:cNvSpPr/>
      </dsp:nvSpPr>
      <dsp:spPr>
        <a:xfrm>
          <a:off x="1491147" y="601582"/>
          <a:ext cx="5654835" cy="5654835"/>
        </a:xfrm>
        <a:custGeom>
          <a:avLst/>
          <a:gdLst/>
          <a:ahLst/>
          <a:cxnLst/>
          <a:rect l="0" t="0" r="0" b="0"/>
          <a:pathLst>
            <a:path>
              <a:moveTo>
                <a:pt x="893865" y="764491"/>
              </a:moveTo>
              <a:arcTo wR="2827417" hR="2827417" stAng="13611248" swAng="261025"/>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99C95-D4B7-4096-B698-522D95E40E9D}">
      <dsp:nvSpPr>
        <dsp:cNvPr id="0" name=""/>
        <dsp:cNvSpPr/>
      </dsp:nvSpPr>
      <dsp:spPr>
        <a:xfrm>
          <a:off x="1019201" y="505122"/>
          <a:ext cx="4229058" cy="4229058"/>
        </a:xfrm>
        <a:prstGeom prst="pie">
          <a:avLst>
            <a:gd name="adj1" fmla="val 16200000"/>
            <a:gd name="adj2" fmla="val 2052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La </a:t>
          </a:r>
          <a:r>
            <a:rPr lang="en-US" sz="1300" b="1" kern="1200" dirty="0" err="1">
              <a:latin typeface="Arial" panose="020B0604020202020204" pitchFamily="34" charset="0"/>
              <a:cs typeface="Arial" panose="020B0604020202020204" pitchFamily="34" charset="0"/>
            </a:rPr>
            <a:t>relación</a:t>
          </a:r>
          <a:r>
            <a:rPr lang="en-US" sz="1300" b="1" kern="1200" dirty="0">
              <a:latin typeface="Arial" panose="020B0604020202020204" pitchFamily="34" charset="0"/>
              <a:cs typeface="Arial" panose="020B0604020202020204" pitchFamily="34" charset="0"/>
            </a:rPr>
            <a:t> del </a:t>
          </a:r>
          <a:r>
            <a:rPr lang="en-US" sz="1300" b="1" kern="1200" dirty="0" err="1">
              <a:latin typeface="Arial" panose="020B0604020202020204" pitchFamily="34" charset="0"/>
              <a:cs typeface="Arial" panose="020B0604020202020204" pitchFamily="34" charset="0"/>
            </a:rPr>
            <a:t>tamaño</a:t>
          </a:r>
          <a:r>
            <a:rPr lang="en-US" sz="1300" b="1" kern="1200" dirty="0">
              <a:latin typeface="Arial" panose="020B0604020202020204" pitchFamily="34" charset="0"/>
              <a:cs typeface="Arial" panose="020B0604020202020204" pitchFamily="34" charset="0"/>
            </a:rPr>
            <a:t> de un </a:t>
          </a:r>
          <a:r>
            <a:rPr lang="en-US" sz="1300" b="1" kern="1200" dirty="0" err="1">
              <a:latin typeface="Arial" panose="020B0604020202020204" pitchFamily="34" charset="0"/>
              <a:cs typeface="Arial" panose="020B0604020202020204" pitchFamily="34" charset="0"/>
            </a:rPr>
            <a:t>adulto</a:t>
          </a:r>
          <a:r>
            <a:rPr lang="en-US" sz="1300" b="1" kern="1200" dirty="0">
              <a:latin typeface="Arial" panose="020B0604020202020204" pitchFamily="34" charset="0"/>
              <a:cs typeface="Arial" panose="020B0604020202020204" pitchFamily="34" charset="0"/>
            </a:rPr>
            <a:t> y un </a:t>
          </a:r>
          <a:r>
            <a:rPr lang="en-US" sz="1300" b="1" kern="1200" dirty="0" err="1">
              <a:latin typeface="Arial" panose="020B0604020202020204" pitchFamily="34" charset="0"/>
              <a:cs typeface="Arial" panose="020B0604020202020204" pitchFamily="34" charset="0"/>
            </a:rPr>
            <a:t>recién</a:t>
          </a:r>
          <a:r>
            <a:rPr lang="en-US" sz="1300" b="1" kern="1200" dirty="0">
              <a:latin typeface="Arial" panose="020B0604020202020204" pitchFamily="34" charset="0"/>
              <a:cs typeface="Arial" panose="020B0604020202020204" pitchFamily="34" charset="0"/>
            </a:rPr>
            <a:t> </a:t>
          </a:r>
          <a:r>
            <a:rPr lang="en-US" sz="1300" b="1" kern="1200" dirty="0" err="1">
              <a:latin typeface="Arial" panose="020B0604020202020204" pitchFamily="34" charset="0"/>
              <a:cs typeface="Arial" panose="020B0604020202020204" pitchFamily="34" charset="0"/>
            </a:rPr>
            <a:t>nacido</a:t>
          </a:r>
          <a:r>
            <a:rPr lang="en-US" sz="1300" b="1" kern="1200" dirty="0">
              <a:latin typeface="Arial" panose="020B0604020202020204" pitchFamily="34" charset="0"/>
              <a:cs typeface="Arial" panose="020B0604020202020204" pitchFamily="34" charset="0"/>
            </a:rPr>
            <a:t> es 22%.</a:t>
          </a:r>
        </a:p>
      </dsp:txBody>
      <dsp:txXfrm>
        <a:off x="3187097" y="1136964"/>
        <a:ext cx="1434859" cy="981745"/>
      </dsp:txXfrm>
    </dsp:sp>
    <dsp:sp modelId="{5E618816-5702-474A-BEBB-F6432BC8C19B}">
      <dsp:nvSpPr>
        <dsp:cNvPr id="0" name=""/>
        <dsp:cNvSpPr/>
      </dsp:nvSpPr>
      <dsp:spPr>
        <a:xfrm>
          <a:off x="1015817" y="504718"/>
          <a:ext cx="4229058" cy="4229058"/>
        </a:xfrm>
        <a:prstGeom prst="pie">
          <a:avLst>
            <a:gd name="adj1" fmla="val 20520000"/>
            <a:gd name="adj2" fmla="val 324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Un </a:t>
          </a:r>
          <a:r>
            <a:rPr lang="en-US" sz="1400" b="1" kern="1200" dirty="0" err="1">
              <a:latin typeface="Arial" panose="020B0604020202020204" pitchFamily="34" charset="0"/>
              <a:cs typeface="Arial" panose="020B0604020202020204" pitchFamily="34" charset="0"/>
            </a:rPr>
            <a:t>adulto</a:t>
          </a:r>
          <a:r>
            <a:rPr lang="en-US" sz="1400" b="1" kern="1200" dirty="0">
              <a:latin typeface="Arial" panose="020B0604020202020204" pitchFamily="34" charset="0"/>
              <a:cs typeface="Arial" panose="020B0604020202020204" pitchFamily="34" charset="0"/>
            </a:rPr>
            <a:t> de 10 m. la </a:t>
          </a:r>
          <a:r>
            <a:rPr lang="en-US" sz="1400" b="1" kern="1200" dirty="0" err="1">
              <a:latin typeface="Arial" panose="020B0604020202020204" pitchFamily="34" charset="0"/>
              <a:cs typeface="Arial" panose="020B0604020202020204" pitchFamily="34" charset="0"/>
            </a:rPr>
            <a:t>cría</a:t>
          </a:r>
          <a:r>
            <a:rPr lang="en-US" sz="1400" b="1" kern="1200" dirty="0">
              <a:latin typeface="Arial" panose="020B0604020202020204" pitchFamily="34" charset="0"/>
              <a:cs typeface="Arial" panose="020B0604020202020204" pitchFamily="34" charset="0"/>
            </a:rPr>
            <a:t> al </a:t>
          </a:r>
          <a:r>
            <a:rPr lang="en-US" sz="1400" b="1" kern="1200" dirty="0" err="1">
              <a:latin typeface="Arial" panose="020B0604020202020204" pitchFamily="34" charset="0"/>
              <a:cs typeface="Arial" panose="020B0604020202020204" pitchFamily="34" charset="0"/>
            </a:rPr>
            <a:t>nacer</a:t>
          </a:r>
          <a:r>
            <a:rPr lang="en-US" sz="1400" b="1" kern="1200" dirty="0">
              <a:latin typeface="Arial" panose="020B0604020202020204" pitchFamily="34" charset="0"/>
              <a:cs typeface="Arial" panose="020B0604020202020204" pitchFamily="34" charset="0"/>
            </a:rPr>
            <a:t> 2,2 m</a:t>
          </a:r>
          <a:endParaRPr lang="es-ES" sz="1400" b="1" kern="1200" dirty="0">
            <a:latin typeface="Arial" panose="020B0604020202020204" pitchFamily="34" charset="0"/>
            <a:cs typeface="Arial" panose="020B0604020202020204" pitchFamily="34" charset="0"/>
          </a:endParaRPr>
        </a:p>
      </dsp:txBody>
      <dsp:txXfrm>
        <a:off x="3779810" y="2417863"/>
        <a:ext cx="1258648" cy="1062299"/>
      </dsp:txXfrm>
    </dsp:sp>
    <dsp:sp modelId="{54D2E88F-20B2-4778-BBDF-FB9D718E5A93}">
      <dsp:nvSpPr>
        <dsp:cNvPr id="0" name=""/>
        <dsp:cNvSpPr/>
      </dsp:nvSpPr>
      <dsp:spPr>
        <a:xfrm>
          <a:off x="1015817" y="504718"/>
          <a:ext cx="4229058" cy="4229058"/>
        </a:xfrm>
        <a:prstGeom prst="pie">
          <a:avLst>
            <a:gd name="adj1" fmla="val 3240000"/>
            <a:gd name="adj2" fmla="val 756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La cabeza de un </a:t>
          </a:r>
          <a:r>
            <a:rPr lang="en-US" sz="1300" b="1" kern="1200" dirty="0" err="1">
              <a:latin typeface="Arial" panose="020B0604020202020204" pitchFamily="34" charset="0"/>
              <a:cs typeface="Arial" panose="020B0604020202020204" pitchFamily="34" charset="0"/>
            </a:rPr>
            <a:t>mosasaurio</a:t>
          </a:r>
          <a:r>
            <a:rPr lang="en-US" sz="1300" b="1" kern="1200" dirty="0">
              <a:latin typeface="Arial" panose="020B0604020202020204" pitchFamily="34" charset="0"/>
              <a:cs typeface="Arial" panose="020B0604020202020204" pitchFamily="34" charset="0"/>
            </a:rPr>
            <a:t> es </a:t>
          </a:r>
          <a:r>
            <a:rPr lang="en-US" sz="1300" b="1" kern="1200" dirty="0" err="1">
              <a:latin typeface="Arial" panose="020B0604020202020204" pitchFamily="34" charset="0"/>
              <a:cs typeface="Arial" panose="020B0604020202020204" pitchFamily="34" charset="0"/>
            </a:rPr>
            <a:t>el</a:t>
          </a:r>
          <a:r>
            <a:rPr lang="en-US" sz="1300" b="1" kern="1200" dirty="0">
              <a:latin typeface="Arial" panose="020B0604020202020204" pitchFamily="34" charset="0"/>
              <a:cs typeface="Arial" panose="020B0604020202020204" pitchFamily="34" charset="0"/>
            </a:rPr>
            <a:t> 12% del total del </a:t>
          </a:r>
          <a:r>
            <a:rPr lang="en-US" sz="1300" b="1" kern="1200" dirty="0" err="1">
              <a:latin typeface="Arial" panose="020B0604020202020204" pitchFamily="34" charset="0"/>
              <a:cs typeface="Arial" panose="020B0604020202020204" pitchFamily="34" charset="0"/>
            </a:rPr>
            <a:t>cuerpo</a:t>
          </a:r>
          <a:r>
            <a:rPr lang="en-US" sz="1300" kern="1200" dirty="0">
              <a:latin typeface="Arial" panose="020B0604020202020204" pitchFamily="34" charset="0"/>
              <a:cs typeface="Arial" panose="020B0604020202020204" pitchFamily="34" charset="0"/>
            </a:rPr>
            <a:t>.</a:t>
          </a:r>
        </a:p>
      </dsp:txBody>
      <dsp:txXfrm>
        <a:off x="2375158" y="3676512"/>
        <a:ext cx="1510378" cy="906226"/>
      </dsp:txXfrm>
    </dsp:sp>
    <dsp:sp modelId="{38026A83-FB41-437F-ACFD-D53F5CD7DBF6}">
      <dsp:nvSpPr>
        <dsp:cNvPr id="0" name=""/>
        <dsp:cNvSpPr/>
      </dsp:nvSpPr>
      <dsp:spPr>
        <a:xfrm>
          <a:off x="1015817" y="504718"/>
          <a:ext cx="4229058" cy="4229058"/>
        </a:xfrm>
        <a:prstGeom prst="pie">
          <a:avLst>
            <a:gd name="adj1" fmla="val 7560000"/>
            <a:gd name="adj2" fmla="val 1188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es-ES" sz="1300" b="1" kern="1200" dirty="0">
              <a:latin typeface="Arial" panose="020B0604020202020204" pitchFamily="34" charset="0"/>
              <a:cs typeface="Arial" panose="020B0604020202020204" pitchFamily="34" charset="0"/>
            </a:rPr>
            <a:t>Las mandíbulas del fósil miden 45 cm., el ejemplar completo 3,7m.</a:t>
          </a:r>
        </a:p>
      </dsp:txBody>
      <dsp:txXfrm>
        <a:off x="1217201" y="2417863"/>
        <a:ext cx="1258648" cy="1062299"/>
      </dsp:txXfrm>
    </dsp:sp>
    <dsp:sp modelId="{294783C7-63AB-4105-830F-F0834210327E}">
      <dsp:nvSpPr>
        <dsp:cNvPr id="0" name=""/>
        <dsp:cNvSpPr/>
      </dsp:nvSpPr>
      <dsp:spPr>
        <a:xfrm>
          <a:off x="1015817" y="504718"/>
          <a:ext cx="4229058" cy="4229058"/>
        </a:xfrm>
        <a:prstGeom prst="pie">
          <a:avLst>
            <a:gd name="adj1" fmla="val 11880000"/>
            <a:gd name="adj2" fmla="val 162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es-ES" sz="1300" b="1" kern="1200" dirty="0"/>
            <a:t> </a:t>
          </a:r>
          <a:r>
            <a:rPr lang="es-ES" sz="1400" b="1" kern="1200" dirty="0">
              <a:latin typeface="Arial" panose="020B0604020202020204" pitchFamily="34" charset="0"/>
              <a:cs typeface="Arial" panose="020B0604020202020204" pitchFamily="34" charset="0"/>
            </a:rPr>
            <a:t>Se puede considerar un estado juvenil</a:t>
          </a:r>
          <a:r>
            <a:rPr lang="es-ES" sz="1400" kern="1200" dirty="0">
              <a:latin typeface="Arial" panose="020B0604020202020204" pitchFamily="34" charset="0"/>
              <a:cs typeface="Arial" panose="020B0604020202020204" pitchFamily="34" charset="0"/>
            </a:rPr>
            <a:t>.</a:t>
          </a:r>
        </a:p>
      </dsp:txBody>
      <dsp:txXfrm>
        <a:off x="1632555" y="1149146"/>
        <a:ext cx="1434859" cy="9817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F1C74-744A-432B-B84C-AFA8EBFF1701}">
      <dsp:nvSpPr>
        <dsp:cNvPr id="0" name=""/>
        <dsp:cNvSpPr/>
      </dsp:nvSpPr>
      <dsp:spPr>
        <a:xfrm>
          <a:off x="3047999" y="380999"/>
          <a:ext cx="6096000" cy="60960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6020E3-FBBB-497E-9685-33E64D38E514}">
      <dsp:nvSpPr>
        <dsp:cNvPr id="0" name=""/>
        <dsp:cNvSpPr/>
      </dsp:nvSpPr>
      <dsp:spPr>
        <a:xfrm>
          <a:off x="1162921" y="3617976"/>
          <a:ext cx="9866156" cy="201168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44800">
            <a:lnSpc>
              <a:spcPct val="90000"/>
            </a:lnSpc>
            <a:spcBef>
              <a:spcPct val="0"/>
            </a:spcBef>
            <a:spcAft>
              <a:spcPct val="35000"/>
            </a:spcAft>
            <a:buNone/>
          </a:pPr>
          <a:r>
            <a:rPr lang="es-ES" sz="6400" kern="1200" dirty="0">
              <a:solidFill>
                <a:schemeClr val="tx1"/>
              </a:solidFill>
            </a:rPr>
            <a:t>¡Muchas gracias por su atención!</a:t>
          </a:r>
        </a:p>
      </dsp:txBody>
      <dsp:txXfrm>
        <a:off x="1162921" y="3617976"/>
        <a:ext cx="9866156" cy="2011680"/>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56C398-F27B-F786-7197-035F8058686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9C8D68A-82DE-F613-A433-842118627A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81AACBA-9410-D4D3-5255-4D849022573D}"/>
              </a:ext>
            </a:extLst>
          </p:cNvPr>
          <p:cNvSpPr>
            <a:spLocks noGrp="1"/>
          </p:cNvSpPr>
          <p:nvPr>
            <p:ph type="dt" sz="half" idx="10"/>
          </p:nvPr>
        </p:nvSpPr>
        <p:spPr/>
        <p:txBody>
          <a:bodyPr/>
          <a:lstStyle/>
          <a:p>
            <a:fld id="{F704C7E4-4F0B-408C-B58F-3300B1D4E6B5}" type="datetimeFigureOut">
              <a:rPr lang="es-ES" smtClean="0"/>
              <a:t>22/04/2023</a:t>
            </a:fld>
            <a:endParaRPr lang="es-ES"/>
          </a:p>
        </p:txBody>
      </p:sp>
      <p:sp>
        <p:nvSpPr>
          <p:cNvPr id="5" name="Marcador de pie de página 4">
            <a:extLst>
              <a:ext uri="{FF2B5EF4-FFF2-40B4-BE49-F238E27FC236}">
                <a16:creationId xmlns:a16="http://schemas.microsoft.com/office/drawing/2014/main" id="{2EA0E019-7806-1FD2-B11C-DCDD758016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7A93F6-DE1A-57A5-6279-4623BEECD9A9}"/>
              </a:ext>
            </a:extLst>
          </p:cNvPr>
          <p:cNvSpPr>
            <a:spLocks noGrp="1"/>
          </p:cNvSpPr>
          <p:nvPr>
            <p:ph type="sldNum" sz="quarter" idx="12"/>
          </p:nvPr>
        </p:nvSpPr>
        <p:spPr/>
        <p:txBody>
          <a:bodyPr/>
          <a:lstStyle/>
          <a:p>
            <a:fld id="{69404C5D-4996-42B2-B18C-90005EEA6516}" type="slidenum">
              <a:rPr lang="es-ES" smtClean="0"/>
              <a:t>‹Nº›</a:t>
            </a:fld>
            <a:endParaRPr lang="es-ES"/>
          </a:p>
        </p:txBody>
      </p:sp>
    </p:spTree>
    <p:extLst>
      <p:ext uri="{BB962C8B-B14F-4D97-AF65-F5344CB8AC3E}">
        <p14:creationId xmlns:p14="http://schemas.microsoft.com/office/powerpoint/2010/main" val="3965176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C0DA57-50A3-0662-4B13-2BC2A1C9109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5F3324-953A-605B-1703-FC093A158B4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7C48C7E-D92F-C164-86FF-695E47D6FE2D}"/>
              </a:ext>
            </a:extLst>
          </p:cNvPr>
          <p:cNvSpPr>
            <a:spLocks noGrp="1"/>
          </p:cNvSpPr>
          <p:nvPr>
            <p:ph type="dt" sz="half" idx="10"/>
          </p:nvPr>
        </p:nvSpPr>
        <p:spPr/>
        <p:txBody>
          <a:bodyPr/>
          <a:lstStyle/>
          <a:p>
            <a:fld id="{F704C7E4-4F0B-408C-B58F-3300B1D4E6B5}" type="datetimeFigureOut">
              <a:rPr lang="es-ES" smtClean="0"/>
              <a:t>22/04/2023</a:t>
            </a:fld>
            <a:endParaRPr lang="es-ES"/>
          </a:p>
        </p:txBody>
      </p:sp>
      <p:sp>
        <p:nvSpPr>
          <p:cNvPr id="5" name="Marcador de pie de página 4">
            <a:extLst>
              <a:ext uri="{FF2B5EF4-FFF2-40B4-BE49-F238E27FC236}">
                <a16:creationId xmlns:a16="http://schemas.microsoft.com/office/drawing/2014/main" id="{A9AD4DB7-AEC0-CAB3-595E-C14B6AFFA0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B6E1E8-943E-AAED-D608-C8C4FD575E3C}"/>
              </a:ext>
            </a:extLst>
          </p:cNvPr>
          <p:cNvSpPr>
            <a:spLocks noGrp="1"/>
          </p:cNvSpPr>
          <p:nvPr>
            <p:ph type="sldNum" sz="quarter" idx="12"/>
          </p:nvPr>
        </p:nvSpPr>
        <p:spPr/>
        <p:txBody>
          <a:bodyPr/>
          <a:lstStyle/>
          <a:p>
            <a:fld id="{69404C5D-4996-42B2-B18C-90005EEA6516}" type="slidenum">
              <a:rPr lang="es-ES" smtClean="0"/>
              <a:t>‹Nº›</a:t>
            </a:fld>
            <a:endParaRPr lang="es-ES"/>
          </a:p>
        </p:txBody>
      </p:sp>
    </p:spTree>
    <p:extLst>
      <p:ext uri="{BB962C8B-B14F-4D97-AF65-F5344CB8AC3E}">
        <p14:creationId xmlns:p14="http://schemas.microsoft.com/office/powerpoint/2010/main" val="11868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D4C4ED4-2E43-350C-2AAE-A0F4600106E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0D5637-4F35-2B38-18EC-DA529FF23C5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BC9072-7E03-D3CB-919E-8B1C07986444}"/>
              </a:ext>
            </a:extLst>
          </p:cNvPr>
          <p:cNvSpPr>
            <a:spLocks noGrp="1"/>
          </p:cNvSpPr>
          <p:nvPr>
            <p:ph type="dt" sz="half" idx="10"/>
          </p:nvPr>
        </p:nvSpPr>
        <p:spPr/>
        <p:txBody>
          <a:bodyPr/>
          <a:lstStyle/>
          <a:p>
            <a:fld id="{F704C7E4-4F0B-408C-B58F-3300B1D4E6B5}" type="datetimeFigureOut">
              <a:rPr lang="es-ES" smtClean="0"/>
              <a:t>22/04/2023</a:t>
            </a:fld>
            <a:endParaRPr lang="es-ES"/>
          </a:p>
        </p:txBody>
      </p:sp>
      <p:sp>
        <p:nvSpPr>
          <p:cNvPr id="5" name="Marcador de pie de página 4">
            <a:extLst>
              <a:ext uri="{FF2B5EF4-FFF2-40B4-BE49-F238E27FC236}">
                <a16:creationId xmlns:a16="http://schemas.microsoft.com/office/drawing/2014/main" id="{4AD897A4-471B-73DA-731F-8D027A364D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BA9A56-BF60-72B2-4A75-68D1555976FE}"/>
              </a:ext>
            </a:extLst>
          </p:cNvPr>
          <p:cNvSpPr>
            <a:spLocks noGrp="1"/>
          </p:cNvSpPr>
          <p:nvPr>
            <p:ph type="sldNum" sz="quarter" idx="12"/>
          </p:nvPr>
        </p:nvSpPr>
        <p:spPr/>
        <p:txBody>
          <a:bodyPr/>
          <a:lstStyle/>
          <a:p>
            <a:fld id="{69404C5D-4996-42B2-B18C-90005EEA6516}" type="slidenum">
              <a:rPr lang="es-ES" smtClean="0"/>
              <a:t>‹Nº›</a:t>
            </a:fld>
            <a:endParaRPr lang="es-ES"/>
          </a:p>
        </p:txBody>
      </p:sp>
    </p:spTree>
    <p:extLst>
      <p:ext uri="{BB962C8B-B14F-4D97-AF65-F5344CB8AC3E}">
        <p14:creationId xmlns:p14="http://schemas.microsoft.com/office/powerpoint/2010/main" val="1286237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3A105D-E70A-DD54-8795-612157D2A16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519F799-5091-BCCA-08EA-604D61A386D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1514CE5-9208-7428-C715-148036328D18}"/>
              </a:ext>
            </a:extLst>
          </p:cNvPr>
          <p:cNvSpPr>
            <a:spLocks noGrp="1"/>
          </p:cNvSpPr>
          <p:nvPr>
            <p:ph type="dt" sz="half" idx="10"/>
          </p:nvPr>
        </p:nvSpPr>
        <p:spPr/>
        <p:txBody>
          <a:bodyPr/>
          <a:lstStyle/>
          <a:p>
            <a:fld id="{F704C7E4-4F0B-408C-B58F-3300B1D4E6B5}" type="datetimeFigureOut">
              <a:rPr lang="es-ES" smtClean="0"/>
              <a:t>22/04/2023</a:t>
            </a:fld>
            <a:endParaRPr lang="es-ES"/>
          </a:p>
        </p:txBody>
      </p:sp>
      <p:sp>
        <p:nvSpPr>
          <p:cNvPr id="5" name="Marcador de pie de página 4">
            <a:extLst>
              <a:ext uri="{FF2B5EF4-FFF2-40B4-BE49-F238E27FC236}">
                <a16:creationId xmlns:a16="http://schemas.microsoft.com/office/drawing/2014/main" id="{C6591133-7EAB-1D02-A072-7B62AA7A43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44BC6F5-392E-403E-362A-2164E1302C1F}"/>
              </a:ext>
            </a:extLst>
          </p:cNvPr>
          <p:cNvSpPr>
            <a:spLocks noGrp="1"/>
          </p:cNvSpPr>
          <p:nvPr>
            <p:ph type="sldNum" sz="quarter" idx="12"/>
          </p:nvPr>
        </p:nvSpPr>
        <p:spPr/>
        <p:txBody>
          <a:bodyPr/>
          <a:lstStyle/>
          <a:p>
            <a:fld id="{69404C5D-4996-42B2-B18C-90005EEA6516}" type="slidenum">
              <a:rPr lang="es-ES" smtClean="0"/>
              <a:t>‹Nº›</a:t>
            </a:fld>
            <a:endParaRPr lang="es-ES"/>
          </a:p>
        </p:txBody>
      </p:sp>
    </p:spTree>
    <p:extLst>
      <p:ext uri="{BB962C8B-B14F-4D97-AF65-F5344CB8AC3E}">
        <p14:creationId xmlns:p14="http://schemas.microsoft.com/office/powerpoint/2010/main" val="3571826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258800-3B6A-85FC-3525-BC8E5CA418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526890-185D-1283-8671-D51D81B7B4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5FB2490-027A-D9D6-C813-C67EA01BA93B}"/>
              </a:ext>
            </a:extLst>
          </p:cNvPr>
          <p:cNvSpPr>
            <a:spLocks noGrp="1"/>
          </p:cNvSpPr>
          <p:nvPr>
            <p:ph type="dt" sz="half" idx="10"/>
          </p:nvPr>
        </p:nvSpPr>
        <p:spPr/>
        <p:txBody>
          <a:bodyPr/>
          <a:lstStyle/>
          <a:p>
            <a:fld id="{F704C7E4-4F0B-408C-B58F-3300B1D4E6B5}" type="datetimeFigureOut">
              <a:rPr lang="es-ES" smtClean="0"/>
              <a:t>22/04/2023</a:t>
            </a:fld>
            <a:endParaRPr lang="es-ES"/>
          </a:p>
        </p:txBody>
      </p:sp>
      <p:sp>
        <p:nvSpPr>
          <p:cNvPr id="5" name="Marcador de pie de página 4">
            <a:extLst>
              <a:ext uri="{FF2B5EF4-FFF2-40B4-BE49-F238E27FC236}">
                <a16:creationId xmlns:a16="http://schemas.microsoft.com/office/drawing/2014/main" id="{A4FBE292-C508-3950-4E79-7E9AABD4799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1DAB75-4989-C689-E99C-9D005E860EF3}"/>
              </a:ext>
            </a:extLst>
          </p:cNvPr>
          <p:cNvSpPr>
            <a:spLocks noGrp="1"/>
          </p:cNvSpPr>
          <p:nvPr>
            <p:ph type="sldNum" sz="quarter" idx="12"/>
          </p:nvPr>
        </p:nvSpPr>
        <p:spPr/>
        <p:txBody>
          <a:bodyPr/>
          <a:lstStyle/>
          <a:p>
            <a:fld id="{69404C5D-4996-42B2-B18C-90005EEA6516}" type="slidenum">
              <a:rPr lang="es-ES" smtClean="0"/>
              <a:t>‹Nº›</a:t>
            </a:fld>
            <a:endParaRPr lang="es-ES"/>
          </a:p>
        </p:txBody>
      </p:sp>
    </p:spTree>
    <p:extLst>
      <p:ext uri="{BB962C8B-B14F-4D97-AF65-F5344CB8AC3E}">
        <p14:creationId xmlns:p14="http://schemas.microsoft.com/office/powerpoint/2010/main" val="131809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C77128-CCA7-049F-402A-A259A026C1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890179B-B345-6B74-2E89-FFF9696A15B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EE87DC8-52A5-64AD-1C2F-EBCA3A104E4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EDFA762-FC1C-10E9-0E6F-3E67428A76AB}"/>
              </a:ext>
            </a:extLst>
          </p:cNvPr>
          <p:cNvSpPr>
            <a:spLocks noGrp="1"/>
          </p:cNvSpPr>
          <p:nvPr>
            <p:ph type="dt" sz="half" idx="10"/>
          </p:nvPr>
        </p:nvSpPr>
        <p:spPr/>
        <p:txBody>
          <a:bodyPr/>
          <a:lstStyle/>
          <a:p>
            <a:fld id="{F704C7E4-4F0B-408C-B58F-3300B1D4E6B5}" type="datetimeFigureOut">
              <a:rPr lang="es-ES" smtClean="0"/>
              <a:t>22/04/2023</a:t>
            </a:fld>
            <a:endParaRPr lang="es-ES"/>
          </a:p>
        </p:txBody>
      </p:sp>
      <p:sp>
        <p:nvSpPr>
          <p:cNvPr id="6" name="Marcador de pie de página 5">
            <a:extLst>
              <a:ext uri="{FF2B5EF4-FFF2-40B4-BE49-F238E27FC236}">
                <a16:creationId xmlns:a16="http://schemas.microsoft.com/office/drawing/2014/main" id="{617E41F5-9C95-0C01-BDF9-52685E5DC3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6A4C50-1752-5492-6C57-32E568A604CF}"/>
              </a:ext>
            </a:extLst>
          </p:cNvPr>
          <p:cNvSpPr>
            <a:spLocks noGrp="1"/>
          </p:cNvSpPr>
          <p:nvPr>
            <p:ph type="sldNum" sz="quarter" idx="12"/>
          </p:nvPr>
        </p:nvSpPr>
        <p:spPr/>
        <p:txBody>
          <a:bodyPr/>
          <a:lstStyle/>
          <a:p>
            <a:fld id="{69404C5D-4996-42B2-B18C-90005EEA6516}" type="slidenum">
              <a:rPr lang="es-ES" smtClean="0"/>
              <a:t>‹Nº›</a:t>
            </a:fld>
            <a:endParaRPr lang="es-ES"/>
          </a:p>
        </p:txBody>
      </p:sp>
    </p:spTree>
    <p:extLst>
      <p:ext uri="{BB962C8B-B14F-4D97-AF65-F5344CB8AC3E}">
        <p14:creationId xmlns:p14="http://schemas.microsoft.com/office/powerpoint/2010/main" val="4042961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EC49B-BD8C-D425-ADB2-2C765D19074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40A351F-83A8-DBE8-9918-64961138BE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6E1C51B-E2A4-766E-69FD-09D8C5961CB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FB1F635-A148-E1B1-E1BA-A609F8DF0F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3985355-ECDF-2ED9-5AC7-5CBC004098D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17F48C5-ADAE-0CEF-35F4-FD8ECFD42CAD}"/>
              </a:ext>
            </a:extLst>
          </p:cNvPr>
          <p:cNvSpPr>
            <a:spLocks noGrp="1"/>
          </p:cNvSpPr>
          <p:nvPr>
            <p:ph type="dt" sz="half" idx="10"/>
          </p:nvPr>
        </p:nvSpPr>
        <p:spPr/>
        <p:txBody>
          <a:bodyPr/>
          <a:lstStyle/>
          <a:p>
            <a:fld id="{F704C7E4-4F0B-408C-B58F-3300B1D4E6B5}" type="datetimeFigureOut">
              <a:rPr lang="es-ES" smtClean="0"/>
              <a:t>22/04/2023</a:t>
            </a:fld>
            <a:endParaRPr lang="es-ES"/>
          </a:p>
        </p:txBody>
      </p:sp>
      <p:sp>
        <p:nvSpPr>
          <p:cNvPr id="8" name="Marcador de pie de página 7">
            <a:extLst>
              <a:ext uri="{FF2B5EF4-FFF2-40B4-BE49-F238E27FC236}">
                <a16:creationId xmlns:a16="http://schemas.microsoft.com/office/drawing/2014/main" id="{EA7A6FA9-BF7B-1552-2B1B-8F4CA2CF458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4B3DADA-1310-43FA-D344-AB7B9F938F6E}"/>
              </a:ext>
            </a:extLst>
          </p:cNvPr>
          <p:cNvSpPr>
            <a:spLocks noGrp="1"/>
          </p:cNvSpPr>
          <p:nvPr>
            <p:ph type="sldNum" sz="quarter" idx="12"/>
          </p:nvPr>
        </p:nvSpPr>
        <p:spPr/>
        <p:txBody>
          <a:bodyPr/>
          <a:lstStyle/>
          <a:p>
            <a:fld id="{69404C5D-4996-42B2-B18C-90005EEA6516}" type="slidenum">
              <a:rPr lang="es-ES" smtClean="0"/>
              <a:t>‹Nº›</a:t>
            </a:fld>
            <a:endParaRPr lang="es-ES"/>
          </a:p>
        </p:txBody>
      </p:sp>
    </p:spTree>
    <p:extLst>
      <p:ext uri="{BB962C8B-B14F-4D97-AF65-F5344CB8AC3E}">
        <p14:creationId xmlns:p14="http://schemas.microsoft.com/office/powerpoint/2010/main" val="2453004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9ACA6E-51CB-E2A6-03E5-3DE422D7CB6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DB4F38B-4E7F-4142-3535-43164C92FA5C}"/>
              </a:ext>
            </a:extLst>
          </p:cNvPr>
          <p:cNvSpPr>
            <a:spLocks noGrp="1"/>
          </p:cNvSpPr>
          <p:nvPr>
            <p:ph type="dt" sz="half" idx="10"/>
          </p:nvPr>
        </p:nvSpPr>
        <p:spPr/>
        <p:txBody>
          <a:bodyPr/>
          <a:lstStyle/>
          <a:p>
            <a:fld id="{F704C7E4-4F0B-408C-B58F-3300B1D4E6B5}" type="datetimeFigureOut">
              <a:rPr lang="es-ES" smtClean="0"/>
              <a:t>22/04/2023</a:t>
            </a:fld>
            <a:endParaRPr lang="es-ES"/>
          </a:p>
        </p:txBody>
      </p:sp>
      <p:sp>
        <p:nvSpPr>
          <p:cNvPr id="4" name="Marcador de pie de página 3">
            <a:extLst>
              <a:ext uri="{FF2B5EF4-FFF2-40B4-BE49-F238E27FC236}">
                <a16:creationId xmlns:a16="http://schemas.microsoft.com/office/drawing/2014/main" id="{6A8E39F4-BDC9-F3C0-B43D-1AA7BA8F8D3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7D35485-AAFF-9AC0-80D9-F8A217090672}"/>
              </a:ext>
            </a:extLst>
          </p:cNvPr>
          <p:cNvSpPr>
            <a:spLocks noGrp="1"/>
          </p:cNvSpPr>
          <p:nvPr>
            <p:ph type="sldNum" sz="quarter" idx="12"/>
          </p:nvPr>
        </p:nvSpPr>
        <p:spPr/>
        <p:txBody>
          <a:bodyPr/>
          <a:lstStyle/>
          <a:p>
            <a:fld id="{69404C5D-4996-42B2-B18C-90005EEA6516}" type="slidenum">
              <a:rPr lang="es-ES" smtClean="0"/>
              <a:t>‹Nº›</a:t>
            </a:fld>
            <a:endParaRPr lang="es-ES"/>
          </a:p>
        </p:txBody>
      </p:sp>
    </p:spTree>
    <p:extLst>
      <p:ext uri="{BB962C8B-B14F-4D97-AF65-F5344CB8AC3E}">
        <p14:creationId xmlns:p14="http://schemas.microsoft.com/office/powerpoint/2010/main" val="2668587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299F10D-CD17-CF8D-70F4-6325972A05A5}"/>
              </a:ext>
            </a:extLst>
          </p:cNvPr>
          <p:cNvSpPr>
            <a:spLocks noGrp="1"/>
          </p:cNvSpPr>
          <p:nvPr>
            <p:ph type="dt" sz="half" idx="10"/>
          </p:nvPr>
        </p:nvSpPr>
        <p:spPr/>
        <p:txBody>
          <a:bodyPr/>
          <a:lstStyle/>
          <a:p>
            <a:fld id="{F704C7E4-4F0B-408C-B58F-3300B1D4E6B5}" type="datetimeFigureOut">
              <a:rPr lang="es-ES" smtClean="0"/>
              <a:t>22/04/2023</a:t>
            </a:fld>
            <a:endParaRPr lang="es-ES"/>
          </a:p>
        </p:txBody>
      </p:sp>
      <p:sp>
        <p:nvSpPr>
          <p:cNvPr id="3" name="Marcador de pie de página 2">
            <a:extLst>
              <a:ext uri="{FF2B5EF4-FFF2-40B4-BE49-F238E27FC236}">
                <a16:creationId xmlns:a16="http://schemas.microsoft.com/office/drawing/2014/main" id="{380B71EC-0EBC-B573-8C94-A51C6D13E59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D8F13F5-83FB-66A1-9A04-28FC17AC3C70}"/>
              </a:ext>
            </a:extLst>
          </p:cNvPr>
          <p:cNvSpPr>
            <a:spLocks noGrp="1"/>
          </p:cNvSpPr>
          <p:nvPr>
            <p:ph type="sldNum" sz="quarter" idx="12"/>
          </p:nvPr>
        </p:nvSpPr>
        <p:spPr/>
        <p:txBody>
          <a:bodyPr/>
          <a:lstStyle/>
          <a:p>
            <a:fld id="{69404C5D-4996-42B2-B18C-90005EEA6516}" type="slidenum">
              <a:rPr lang="es-ES" smtClean="0"/>
              <a:t>‹Nº›</a:t>
            </a:fld>
            <a:endParaRPr lang="es-ES"/>
          </a:p>
        </p:txBody>
      </p:sp>
    </p:spTree>
    <p:extLst>
      <p:ext uri="{BB962C8B-B14F-4D97-AF65-F5344CB8AC3E}">
        <p14:creationId xmlns:p14="http://schemas.microsoft.com/office/powerpoint/2010/main" val="50336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692325-5CAD-13AE-C1E1-E83BC522EC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D2BCAA7-03DA-7CCE-5F7C-9550E2D7FD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2B075B6-09E4-FDD6-32F5-C9D690E124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633828-9E99-8380-06EC-BD66E90F37BE}"/>
              </a:ext>
            </a:extLst>
          </p:cNvPr>
          <p:cNvSpPr>
            <a:spLocks noGrp="1"/>
          </p:cNvSpPr>
          <p:nvPr>
            <p:ph type="dt" sz="half" idx="10"/>
          </p:nvPr>
        </p:nvSpPr>
        <p:spPr/>
        <p:txBody>
          <a:bodyPr/>
          <a:lstStyle/>
          <a:p>
            <a:fld id="{F704C7E4-4F0B-408C-B58F-3300B1D4E6B5}" type="datetimeFigureOut">
              <a:rPr lang="es-ES" smtClean="0"/>
              <a:t>22/04/2023</a:t>
            </a:fld>
            <a:endParaRPr lang="es-ES"/>
          </a:p>
        </p:txBody>
      </p:sp>
      <p:sp>
        <p:nvSpPr>
          <p:cNvPr id="6" name="Marcador de pie de página 5">
            <a:extLst>
              <a:ext uri="{FF2B5EF4-FFF2-40B4-BE49-F238E27FC236}">
                <a16:creationId xmlns:a16="http://schemas.microsoft.com/office/drawing/2014/main" id="{26211F62-0FC6-7C37-E512-ECEE45D2C11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17F8531-8A11-35AB-7547-C9CFD6F0C0E0}"/>
              </a:ext>
            </a:extLst>
          </p:cNvPr>
          <p:cNvSpPr>
            <a:spLocks noGrp="1"/>
          </p:cNvSpPr>
          <p:nvPr>
            <p:ph type="sldNum" sz="quarter" idx="12"/>
          </p:nvPr>
        </p:nvSpPr>
        <p:spPr/>
        <p:txBody>
          <a:bodyPr/>
          <a:lstStyle/>
          <a:p>
            <a:fld id="{69404C5D-4996-42B2-B18C-90005EEA6516}" type="slidenum">
              <a:rPr lang="es-ES" smtClean="0"/>
              <a:t>‹Nº›</a:t>
            </a:fld>
            <a:endParaRPr lang="es-ES"/>
          </a:p>
        </p:txBody>
      </p:sp>
    </p:spTree>
    <p:extLst>
      <p:ext uri="{BB962C8B-B14F-4D97-AF65-F5344CB8AC3E}">
        <p14:creationId xmlns:p14="http://schemas.microsoft.com/office/powerpoint/2010/main" val="309634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C455DB-CDA6-4ECE-A742-21997CB575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482A02C-59F5-43D9-9293-97F53CD7F4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1DE3577-4215-AA93-D453-2D08D4A9E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48DFBDD-CCE2-2BC5-3880-F794F4C60866}"/>
              </a:ext>
            </a:extLst>
          </p:cNvPr>
          <p:cNvSpPr>
            <a:spLocks noGrp="1"/>
          </p:cNvSpPr>
          <p:nvPr>
            <p:ph type="dt" sz="half" idx="10"/>
          </p:nvPr>
        </p:nvSpPr>
        <p:spPr/>
        <p:txBody>
          <a:bodyPr/>
          <a:lstStyle/>
          <a:p>
            <a:fld id="{F704C7E4-4F0B-408C-B58F-3300B1D4E6B5}" type="datetimeFigureOut">
              <a:rPr lang="es-ES" smtClean="0"/>
              <a:t>22/04/2023</a:t>
            </a:fld>
            <a:endParaRPr lang="es-ES"/>
          </a:p>
        </p:txBody>
      </p:sp>
      <p:sp>
        <p:nvSpPr>
          <p:cNvPr id="6" name="Marcador de pie de página 5">
            <a:extLst>
              <a:ext uri="{FF2B5EF4-FFF2-40B4-BE49-F238E27FC236}">
                <a16:creationId xmlns:a16="http://schemas.microsoft.com/office/drawing/2014/main" id="{5FCA06F6-5C17-4ADC-2852-7FCBB1B959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2381C28-1C1B-D7D9-31CF-CE26EA0F90B8}"/>
              </a:ext>
            </a:extLst>
          </p:cNvPr>
          <p:cNvSpPr>
            <a:spLocks noGrp="1"/>
          </p:cNvSpPr>
          <p:nvPr>
            <p:ph type="sldNum" sz="quarter" idx="12"/>
          </p:nvPr>
        </p:nvSpPr>
        <p:spPr/>
        <p:txBody>
          <a:bodyPr/>
          <a:lstStyle/>
          <a:p>
            <a:fld id="{69404C5D-4996-42B2-B18C-90005EEA6516}" type="slidenum">
              <a:rPr lang="es-ES" smtClean="0"/>
              <a:t>‹Nº›</a:t>
            </a:fld>
            <a:endParaRPr lang="es-ES"/>
          </a:p>
        </p:txBody>
      </p:sp>
    </p:spTree>
    <p:extLst>
      <p:ext uri="{BB962C8B-B14F-4D97-AF65-F5344CB8AC3E}">
        <p14:creationId xmlns:p14="http://schemas.microsoft.com/office/powerpoint/2010/main" val="3655393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474197A-C175-7DB9-5519-81B233209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980BEEB-5C9B-8AED-FB78-6863E30A1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1A86F0D-CC3F-764D-F662-CF85C328E0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4C7E4-4F0B-408C-B58F-3300B1D4E6B5}" type="datetimeFigureOut">
              <a:rPr lang="es-ES" smtClean="0"/>
              <a:t>22/04/2023</a:t>
            </a:fld>
            <a:endParaRPr lang="es-ES"/>
          </a:p>
        </p:txBody>
      </p:sp>
      <p:sp>
        <p:nvSpPr>
          <p:cNvPr id="5" name="Marcador de pie de página 4">
            <a:extLst>
              <a:ext uri="{FF2B5EF4-FFF2-40B4-BE49-F238E27FC236}">
                <a16:creationId xmlns:a16="http://schemas.microsoft.com/office/drawing/2014/main" id="{04095648-B36B-DA84-154A-763530352D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5F3E8FB-77A9-737D-B8D4-1631F4874D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04C5D-4996-42B2-B18C-90005EEA6516}" type="slidenum">
              <a:rPr lang="es-ES" smtClean="0"/>
              <a:t>‹Nº›</a:t>
            </a:fld>
            <a:endParaRPr lang="es-ES"/>
          </a:p>
        </p:txBody>
      </p:sp>
    </p:spTree>
    <p:extLst>
      <p:ext uri="{BB962C8B-B14F-4D97-AF65-F5344CB8AC3E}">
        <p14:creationId xmlns:p14="http://schemas.microsoft.com/office/powerpoint/2010/main" val="722575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2.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7TW4tj7Llr0m8IMWdGPib--7zFhHi8KzAegPp8LEeeTQzBh4wd3ypaGnvXjXI3kZ0mcAMUiDQZK9TZG_EKa58imy-v6Z1GHBZgKKG_mndIvS6AZ9U5uL5nyQirLDINzL5A">
            <a:extLst>
              <a:ext uri="{FF2B5EF4-FFF2-40B4-BE49-F238E27FC236}">
                <a16:creationId xmlns:a16="http://schemas.microsoft.com/office/drawing/2014/main" id="{07689AE3-7ECA-28BD-DF31-9618737E5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0188" y="0"/>
            <a:ext cx="17208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https://lh4.googleusercontent.com/eIRzK_pIGaHNf3rI2u7wI2G8le2GXb2oJxTF-UtJUGmbOGH0V1DKChuVtz3dRsT2niYM4sOdcsW0rEJwLwWUAbH1pQpUjLx3yV12SVi_vLPBG3fbc_3LPBHsuuUSL2YJHqpo11P0">
            <a:extLst>
              <a:ext uri="{FF2B5EF4-FFF2-40B4-BE49-F238E27FC236}">
                <a16:creationId xmlns:a16="http://schemas.microsoft.com/office/drawing/2014/main" id="{018B9AEA-5110-A12D-9BCD-CDE69BC42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4" y="260351"/>
            <a:ext cx="1030287"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5 Rectángulo">
            <a:extLst>
              <a:ext uri="{FF2B5EF4-FFF2-40B4-BE49-F238E27FC236}">
                <a16:creationId xmlns:a16="http://schemas.microsoft.com/office/drawing/2014/main" id="{4D789CA6-B7A0-B4C3-1F3C-0A674D2FD86B}"/>
              </a:ext>
            </a:extLst>
          </p:cNvPr>
          <p:cNvSpPr>
            <a:spLocks noChangeArrowheads="1"/>
          </p:cNvSpPr>
          <p:nvPr/>
        </p:nvSpPr>
        <p:spPr bwMode="auto">
          <a:xfrm>
            <a:off x="1992313" y="188914"/>
            <a:ext cx="4572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ES" sz="2000" b="1"/>
              <a:t>XVI JORNADAS DE INSTITUTOS HISTÓRICOS</a:t>
            </a:r>
          </a:p>
          <a:p>
            <a:pPr algn="ctr"/>
            <a:r>
              <a:rPr lang="es-ES" altLang="es-ES" sz="2000" b="1"/>
              <a:t>IES ANTONIO MACHADO</a:t>
            </a:r>
          </a:p>
          <a:p>
            <a:pPr algn="ctr"/>
            <a:r>
              <a:rPr lang="es-ES" altLang="es-ES" sz="2000" b="1"/>
              <a:t>2023</a:t>
            </a:r>
          </a:p>
        </p:txBody>
      </p:sp>
      <p:sp>
        <p:nvSpPr>
          <p:cNvPr id="2053" name="6 Rectángulo">
            <a:extLst>
              <a:ext uri="{FF2B5EF4-FFF2-40B4-BE49-F238E27FC236}">
                <a16:creationId xmlns:a16="http://schemas.microsoft.com/office/drawing/2014/main" id="{CE2303B9-377C-605E-7E36-356141B3BF0C}"/>
              </a:ext>
            </a:extLst>
          </p:cNvPr>
          <p:cNvSpPr>
            <a:spLocks noChangeArrowheads="1"/>
          </p:cNvSpPr>
          <p:nvPr/>
        </p:nvSpPr>
        <p:spPr bwMode="auto">
          <a:xfrm>
            <a:off x="2063750" y="5949950"/>
            <a:ext cx="3448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2000" b="1"/>
              <a:t>IES CANARIAS CABRERA PINTO</a:t>
            </a:r>
          </a:p>
        </p:txBody>
      </p:sp>
      <p:sp>
        <p:nvSpPr>
          <p:cNvPr id="2054" name="7 CuadroTexto">
            <a:extLst>
              <a:ext uri="{FF2B5EF4-FFF2-40B4-BE49-F238E27FC236}">
                <a16:creationId xmlns:a16="http://schemas.microsoft.com/office/drawing/2014/main" id="{58B64586-9E48-16EB-338B-A5B6731ED258}"/>
              </a:ext>
            </a:extLst>
          </p:cNvPr>
          <p:cNvSpPr txBox="1">
            <a:spLocks noChangeArrowheads="1"/>
          </p:cNvSpPr>
          <p:nvPr/>
        </p:nvSpPr>
        <p:spPr bwMode="auto">
          <a:xfrm>
            <a:off x="6686575" y="5732943"/>
            <a:ext cx="31606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ES" b="1" dirty="0" err="1"/>
              <a:t>Mª</a:t>
            </a:r>
            <a:r>
              <a:rPr lang="es-ES" altLang="es-ES" b="1" dirty="0"/>
              <a:t> Teresa Juan Casañas</a:t>
            </a:r>
          </a:p>
          <a:p>
            <a:pPr algn="ctr"/>
            <a:r>
              <a:rPr lang="es-ES" altLang="es-ES" b="1" dirty="0"/>
              <a:t>Manuela Rodríguez Cabrera</a:t>
            </a:r>
          </a:p>
          <a:p>
            <a:pPr algn="ctr"/>
            <a:endParaRPr lang="es-ES" altLang="es-ES" b="1" dirty="0"/>
          </a:p>
        </p:txBody>
      </p:sp>
      <p:sp>
        <p:nvSpPr>
          <p:cNvPr id="2055" name="10 CuadroTexto">
            <a:extLst>
              <a:ext uri="{FF2B5EF4-FFF2-40B4-BE49-F238E27FC236}">
                <a16:creationId xmlns:a16="http://schemas.microsoft.com/office/drawing/2014/main" id="{206F4E03-3935-C307-0FFB-1EAA24606936}"/>
              </a:ext>
            </a:extLst>
          </p:cNvPr>
          <p:cNvSpPr txBox="1">
            <a:spLocks noChangeArrowheads="1"/>
          </p:cNvSpPr>
          <p:nvPr/>
        </p:nvSpPr>
        <p:spPr bwMode="auto">
          <a:xfrm>
            <a:off x="1847850" y="1628775"/>
            <a:ext cx="8586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3200" b="1" dirty="0"/>
              <a:t>EL EXTRAÑO CASO DE LA CRÍA DEL MOSASAURUS</a:t>
            </a:r>
          </a:p>
        </p:txBody>
      </p:sp>
      <p:pic>
        <p:nvPicPr>
          <p:cNvPr id="2056" name="8 Imagen" descr="G:\Fotos instituto de Miguel\Instituto Cabrera Pinto nocturno.jpg">
            <a:extLst>
              <a:ext uri="{FF2B5EF4-FFF2-40B4-BE49-F238E27FC236}">
                <a16:creationId xmlns:a16="http://schemas.microsoft.com/office/drawing/2014/main" id="{B49DD36D-D75D-9899-C124-59986F2A5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224" r="30753"/>
          <a:stretch>
            <a:fillRect/>
          </a:stretch>
        </p:blipFill>
        <p:spPr bwMode="auto">
          <a:xfrm>
            <a:off x="1927226" y="2276475"/>
            <a:ext cx="3448050" cy="3674504"/>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 descr="G:\fotos fosil Ramon\fotos calidad alta\fosil alta007_DSC9560.jpg">
            <a:extLst>
              <a:ext uri="{FF2B5EF4-FFF2-40B4-BE49-F238E27FC236}">
                <a16:creationId xmlns:a16="http://schemas.microsoft.com/office/drawing/2014/main" id="{DF5ED4C6-4E03-7C99-D999-E60E43B84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047" y="2345491"/>
            <a:ext cx="4736594" cy="3383756"/>
          </a:xfrm>
          <a:prstGeom prst="rect">
            <a:avLst/>
          </a:prstGeom>
          <a:noFill/>
          <a:ln>
            <a:noFill/>
          </a:ln>
          <a:effectLst>
            <a:softEdge rad="165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abla, fruta&#10;&#10;Descripción generada automáticamente">
            <a:extLst>
              <a:ext uri="{FF2B5EF4-FFF2-40B4-BE49-F238E27FC236}">
                <a16:creationId xmlns:a16="http://schemas.microsoft.com/office/drawing/2014/main" id="{F3F78F43-3BFC-6F01-42CF-5CA3D3C12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0" y="42224"/>
            <a:ext cx="7845939" cy="6815776"/>
          </a:xfrm>
          <a:prstGeom prst="rect">
            <a:avLst/>
          </a:prstGeom>
        </p:spPr>
      </p:pic>
    </p:spTree>
    <p:extLst>
      <p:ext uri="{BB962C8B-B14F-4D97-AF65-F5344CB8AC3E}">
        <p14:creationId xmlns:p14="http://schemas.microsoft.com/office/powerpoint/2010/main" val="1363851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comida, tabla, cubierto, alimentos&#10;&#10;Descripción generada automáticamente">
            <a:extLst>
              <a:ext uri="{FF2B5EF4-FFF2-40B4-BE49-F238E27FC236}">
                <a16:creationId xmlns:a16="http://schemas.microsoft.com/office/drawing/2014/main" id="{AB48B634-A7DC-69C5-284B-970480C39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062" y="-6"/>
            <a:ext cx="9845382" cy="6547562"/>
          </a:xfrm>
          <a:prstGeom prst="rect">
            <a:avLst/>
          </a:prstGeom>
        </p:spPr>
      </p:pic>
    </p:spTree>
    <p:extLst>
      <p:ext uri="{BB962C8B-B14F-4D97-AF65-F5344CB8AC3E}">
        <p14:creationId xmlns:p14="http://schemas.microsoft.com/office/powerpoint/2010/main" val="2278264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roca, piedra&#10;&#10;Descripción generada automáticamente">
            <a:extLst>
              <a:ext uri="{FF2B5EF4-FFF2-40B4-BE49-F238E27FC236}">
                <a16:creationId xmlns:a16="http://schemas.microsoft.com/office/drawing/2014/main" id="{1DE84792-1B84-DECF-B740-9C5A7F143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405857" y="-652808"/>
            <a:ext cx="5076563" cy="6768752"/>
          </a:xfrm>
          <a:prstGeom prst="rect">
            <a:avLst/>
          </a:prstGeom>
        </p:spPr>
      </p:pic>
      <p:sp>
        <p:nvSpPr>
          <p:cNvPr id="6" name="CuadroTexto 5">
            <a:extLst>
              <a:ext uri="{FF2B5EF4-FFF2-40B4-BE49-F238E27FC236}">
                <a16:creationId xmlns:a16="http://schemas.microsoft.com/office/drawing/2014/main" id="{769560D1-CB5A-707F-1D9C-953161137628}"/>
              </a:ext>
            </a:extLst>
          </p:cNvPr>
          <p:cNvSpPr txBox="1"/>
          <p:nvPr/>
        </p:nvSpPr>
        <p:spPr>
          <a:xfrm>
            <a:off x="9237579" y="4900518"/>
            <a:ext cx="2592823" cy="369332"/>
          </a:xfrm>
          <a:prstGeom prst="rect">
            <a:avLst/>
          </a:prstGeom>
          <a:noFill/>
        </p:spPr>
        <p:txBody>
          <a:bodyPr wrap="square" rtlCol="0">
            <a:spAutoFit/>
          </a:bodyPr>
          <a:lstStyle/>
          <a:p>
            <a:r>
              <a:rPr lang="es-ES" b="1" dirty="0"/>
              <a:t>Vértebras caudales</a:t>
            </a:r>
          </a:p>
        </p:txBody>
      </p:sp>
      <p:sp>
        <p:nvSpPr>
          <p:cNvPr id="7" name="CuadroTexto 6">
            <a:extLst>
              <a:ext uri="{FF2B5EF4-FFF2-40B4-BE49-F238E27FC236}">
                <a16:creationId xmlns:a16="http://schemas.microsoft.com/office/drawing/2014/main" id="{C7C1B974-6C85-C3B6-EEB2-A05234481616}"/>
              </a:ext>
            </a:extLst>
          </p:cNvPr>
          <p:cNvSpPr txBox="1"/>
          <p:nvPr/>
        </p:nvSpPr>
        <p:spPr>
          <a:xfrm flipH="1">
            <a:off x="24310" y="5321427"/>
            <a:ext cx="2592823" cy="369332"/>
          </a:xfrm>
          <a:prstGeom prst="rect">
            <a:avLst/>
          </a:prstGeom>
          <a:noFill/>
        </p:spPr>
        <p:txBody>
          <a:bodyPr wrap="square" rtlCol="0">
            <a:spAutoFit/>
          </a:bodyPr>
          <a:lstStyle/>
          <a:p>
            <a:r>
              <a:rPr lang="es-ES" b="1" dirty="0"/>
              <a:t>Vértebras lumbares</a:t>
            </a:r>
          </a:p>
        </p:txBody>
      </p:sp>
      <p:sp>
        <p:nvSpPr>
          <p:cNvPr id="8" name="CuadroTexto 7">
            <a:extLst>
              <a:ext uri="{FF2B5EF4-FFF2-40B4-BE49-F238E27FC236}">
                <a16:creationId xmlns:a16="http://schemas.microsoft.com/office/drawing/2014/main" id="{50F85A21-9EC0-441B-170D-8757DED033F9}"/>
              </a:ext>
            </a:extLst>
          </p:cNvPr>
          <p:cNvSpPr txBox="1"/>
          <p:nvPr/>
        </p:nvSpPr>
        <p:spPr>
          <a:xfrm>
            <a:off x="2856238" y="5690759"/>
            <a:ext cx="4896544" cy="400110"/>
          </a:xfrm>
          <a:prstGeom prst="rect">
            <a:avLst/>
          </a:prstGeom>
          <a:noFill/>
        </p:spPr>
        <p:txBody>
          <a:bodyPr wrap="square" rtlCol="0">
            <a:spAutoFit/>
          </a:bodyPr>
          <a:lstStyle/>
          <a:p>
            <a:r>
              <a:rPr lang="es-ES" sz="2000" b="1" dirty="0">
                <a:latin typeface="Arial" panose="020B0604020202020204" pitchFamily="34" charset="0"/>
                <a:cs typeface="Arial" panose="020B0604020202020204" pitchFamily="34" charset="0"/>
              </a:rPr>
              <a:t>Discordancia posicional y de tamaño</a:t>
            </a:r>
          </a:p>
        </p:txBody>
      </p:sp>
      <p:pic>
        <p:nvPicPr>
          <p:cNvPr id="3" name="Imagen 2" descr="Diagrama&#10;&#10;Descripción generada automáticamente">
            <a:extLst>
              <a:ext uri="{FF2B5EF4-FFF2-40B4-BE49-F238E27FC236}">
                <a16:creationId xmlns:a16="http://schemas.microsoft.com/office/drawing/2014/main" id="{9338A7E3-B770-E109-4E83-FA55EDE5D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9335" y="575106"/>
            <a:ext cx="3871067" cy="2648944"/>
          </a:xfrm>
          <a:prstGeom prst="rect">
            <a:avLst/>
          </a:prstGeom>
        </p:spPr>
      </p:pic>
      <p:cxnSp>
        <p:nvCxnSpPr>
          <p:cNvPr id="4" name="Conector recto de flecha 3">
            <a:extLst>
              <a:ext uri="{FF2B5EF4-FFF2-40B4-BE49-F238E27FC236}">
                <a16:creationId xmlns:a16="http://schemas.microsoft.com/office/drawing/2014/main" id="{DCA69817-6D43-100C-3335-B0366CCFDB87}"/>
              </a:ext>
            </a:extLst>
          </p:cNvPr>
          <p:cNvCxnSpPr>
            <a:cxnSpLocks/>
          </p:cNvCxnSpPr>
          <p:nvPr/>
        </p:nvCxnSpPr>
        <p:spPr>
          <a:xfrm flipV="1">
            <a:off x="1802296" y="4240696"/>
            <a:ext cx="1629675" cy="84448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Conector recto de flecha 10">
            <a:extLst>
              <a:ext uri="{FF2B5EF4-FFF2-40B4-BE49-F238E27FC236}">
                <a16:creationId xmlns:a16="http://schemas.microsoft.com/office/drawing/2014/main" id="{BB8F3AF7-1186-341C-73E3-48643BB57711}"/>
              </a:ext>
            </a:extLst>
          </p:cNvPr>
          <p:cNvCxnSpPr>
            <a:stCxn id="6" idx="1"/>
          </p:cNvCxnSpPr>
          <p:nvPr/>
        </p:nvCxnSpPr>
        <p:spPr>
          <a:xfrm flipH="1" flipV="1">
            <a:off x="5880243" y="3935896"/>
            <a:ext cx="3357336" cy="11492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60652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Diagrama&#10;&#10;Descripción generada automáticamente">
            <a:extLst>
              <a:ext uri="{FF2B5EF4-FFF2-40B4-BE49-F238E27FC236}">
                <a16:creationId xmlns:a16="http://schemas.microsoft.com/office/drawing/2014/main" id="{14116B3D-D81E-6028-4EB3-5E0830DB2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779" y="674190"/>
            <a:ext cx="2880320" cy="3207750"/>
          </a:xfrm>
          <a:prstGeom prst="rect">
            <a:avLst/>
          </a:prstGeom>
        </p:spPr>
      </p:pic>
      <p:sp>
        <p:nvSpPr>
          <p:cNvPr id="6" name="CuadroTexto 5">
            <a:extLst>
              <a:ext uri="{FF2B5EF4-FFF2-40B4-BE49-F238E27FC236}">
                <a16:creationId xmlns:a16="http://schemas.microsoft.com/office/drawing/2014/main" id="{4463250E-46E1-43A2-4624-BA29649F9D8B}"/>
              </a:ext>
            </a:extLst>
          </p:cNvPr>
          <p:cNvSpPr txBox="1"/>
          <p:nvPr/>
        </p:nvSpPr>
        <p:spPr>
          <a:xfrm>
            <a:off x="8021521" y="4013316"/>
            <a:ext cx="3024336" cy="369332"/>
          </a:xfrm>
          <a:prstGeom prst="rect">
            <a:avLst/>
          </a:prstGeom>
          <a:noFill/>
        </p:spPr>
        <p:txBody>
          <a:bodyPr wrap="square" rtlCol="0">
            <a:spAutoFit/>
          </a:bodyPr>
          <a:lstStyle/>
          <a:p>
            <a:r>
              <a:rPr lang="es-ES" b="1" dirty="0"/>
              <a:t>Cintura pélvica</a:t>
            </a:r>
          </a:p>
        </p:txBody>
      </p:sp>
      <p:sp>
        <p:nvSpPr>
          <p:cNvPr id="2" name="CuadroTexto 1">
            <a:extLst>
              <a:ext uri="{FF2B5EF4-FFF2-40B4-BE49-F238E27FC236}">
                <a16:creationId xmlns:a16="http://schemas.microsoft.com/office/drawing/2014/main" id="{5E67EE0C-1491-6EAB-6807-E64F740FED7D}"/>
              </a:ext>
            </a:extLst>
          </p:cNvPr>
          <p:cNvSpPr txBox="1"/>
          <p:nvPr/>
        </p:nvSpPr>
        <p:spPr>
          <a:xfrm>
            <a:off x="4439816" y="6074336"/>
            <a:ext cx="2016224" cy="369332"/>
          </a:xfrm>
          <a:prstGeom prst="rect">
            <a:avLst/>
          </a:prstGeom>
          <a:noFill/>
        </p:spPr>
        <p:txBody>
          <a:bodyPr wrap="square" rtlCol="0">
            <a:spAutoFit/>
          </a:bodyPr>
          <a:lstStyle/>
          <a:p>
            <a:r>
              <a:rPr lang="es-ES" b="1" dirty="0"/>
              <a:t>Cintura escapular</a:t>
            </a:r>
          </a:p>
        </p:txBody>
      </p:sp>
      <p:pic>
        <p:nvPicPr>
          <p:cNvPr id="10" name="Imagen 9" descr="Dibujo en blanco y negro&#10;&#10;Descripción generada automáticamente con confianza media">
            <a:extLst>
              <a:ext uri="{FF2B5EF4-FFF2-40B4-BE49-F238E27FC236}">
                <a16:creationId xmlns:a16="http://schemas.microsoft.com/office/drawing/2014/main" id="{0BF78A56-34CF-D806-D7EB-E966DF9FF66A}"/>
              </a:ext>
            </a:extLst>
          </p:cNvPr>
          <p:cNvPicPr>
            <a:picLocks noChangeAspect="1"/>
          </p:cNvPicPr>
          <p:nvPr/>
        </p:nvPicPr>
        <p:blipFill>
          <a:blip r:embed="rId3">
            <a:alphaModFix/>
            <a:biLevel thresh="75000"/>
            <a:extLst>
              <a:ext uri="{BEBA8EAE-BF5A-486C-A8C5-ECC9F3942E4B}">
                <a14:imgProps xmlns:a14="http://schemas.microsoft.com/office/drawing/2010/main">
                  <a14:imgLayer r:embed="rId4">
                    <a14:imgEffect>
                      <a14:saturation sat="244000"/>
                    </a14:imgEffect>
                  </a14:imgLayer>
                </a14:imgProps>
              </a:ext>
              <a:ext uri="{28A0092B-C50C-407E-A947-70E740481C1C}">
                <a14:useLocalDpi xmlns:a14="http://schemas.microsoft.com/office/drawing/2010/main" val="0"/>
              </a:ext>
            </a:extLst>
          </a:blip>
          <a:stretch>
            <a:fillRect/>
          </a:stretch>
        </p:blipFill>
        <p:spPr>
          <a:xfrm>
            <a:off x="2954100" y="4209403"/>
            <a:ext cx="4248472" cy="2236265"/>
          </a:xfrm>
          <a:prstGeom prst="rect">
            <a:avLst/>
          </a:prstGeom>
          <a:effectLst>
            <a:softEdge rad="635000"/>
          </a:effectLst>
        </p:spPr>
      </p:pic>
      <p:sp>
        <p:nvSpPr>
          <p:cNvPr id="20" name="CuadroTexto 19">
            <a:extLst>
              <a:ext uri="{FF2B5EF4-FFF2-40B4-BE49-F238E27FC236}">
                <a16:creationId xmlns:a16="http://schemas.microsoft.com/office/drawing/2014/main" id="{372B00AA-70DC-F08C-429E-0682C8D31834}"/>
              </a:ext>
            </a:extLst>
          </p:cNvPr>
          <p:cNvSpPr txBox="1"/>
          <p:nvPr/>
        </p:nvSpPr>
        <p:spPr>
          <a:xfrm>
            <a:off x="7808250" y="1288750"/>
            <a:ext cx="2027582" cy="369332"/>
          </a:xfrm>
          <a:prstGeom prst="rect">
            <a:avLst/>
          </a:prstGeom>
          <a:noFill/>
        </p:spPr>
        <p:txBody>
          <a:bodyPr wrap="square" rtlCol="0">
            <a:spAutoFit/>
          </a:bodyPr>
          <a:lstStyle/>
          <a:p>
            <a:r>
              <a:rPr lang="es-ES" dirty="0" err="1"/>
              <a:t>Ileon</a:t>
            </a:r>
            <a:endParaRPr lang="es-ES" dirty="0"/>
          </a:p>
        </p:txBody>
      </p:sp>
      <p:sp>
        <p:nvSpPr>
          <p:cNvPr id="21" name="CuadroTexto 20">
            <a:extLst>
              <a:ext uri="{FF2B5EF4-FFF2-40B4-BE49-F238E27FC236}">
                <a16:creationId xmlns:a16="http://schemas.microsoft.com/office/drawing/2014/main" id="{E81E7EE5-B7F9-3F2E-FEEF-735566535901}"/>
              </a:ext>
            </a:extLst>
          </p:cNvPr>
          <p:cNvSpPr txBox="1"/>
          <p:nvPr/>
        </p:nvSpPr>
        <p:spPr>
          <a:xfrm>
            <a:off x="9533689" y="3115125"/>
            <a:ext cx="1887152" cy="369332"/>
          </a:xfrm>
          <a:prstGeom prst="rect">
            <a:avLst/>
          </a:prstGeom>
          <a:noFill/>
        </p:spPr>
        <p:txBody>
          <a:bodyPr wrap="square" rtlCol="0">
            <a:spAutoFit/>
          </a:bodyPr>
          <a:lstStyle/>
          <a:p>
            <a:r>
              <a:rPr lang="es-ES" dirty="0"/>
              <a:t>Isquion</a:t>
            </a:r>
          </a:p>
        </p:txBody>
      </p:sp>
      <p:sp>
        <p:nvSpPr>
          <p:cNvPr id="22" name="CuadroTexto 21">
            <a:extLst>
              <a:ext uri="{FF2B5EF4-FFF2-40B4-BE49-F238E27FC236}">
                <a16:creationId xmlns:a16="http://schemas.microsoft.com/office/drawing/2014/main" id="{70A50B32-32DF-982D-DECB-49BB3A3FFBBA}"/>
              </a:ext>
            </a:extLst>
          </p:cNvPr>
          <p:cNvSpPr txBox="1"/>
          <p:nvPr/>
        </p:nvSpPr>
        <p:spPr>
          <a:xfrm>
            <a:off x="7202572" y="3512608"/>
            <a:ext cx="1211357" cy="369332"/>
          </a:xfrm>
          <a:prstGeom prst="rect">
            <a:avLst/>
          </a:prstGeom>
          <a:noFill/>
        </p:spPr>
        <p:txBody>
          <a:bodyPr wrap="square" rtlCol="0">
            <a:spAutoFit/>
          </a:bodyPr>
          <a:lstStyle/>
          <a:p>
            <a:r>
              <a:rPr lang="es-ES" dirty="0"/>
              <a:t>Pubis</a:t>
            </a:r>
          </a:p>
        </p:txBody>
      </p:sp>
      <p:pic>
        <p:nvPicPr>
          <p:cNvPr id="1026" name="Picture 2">
            <a:extLst>
              <a:ext uri="{FF2B5EF4-FFF2-40B4-BE49-F238E27FC236}">
                <a16:creationId xmlns:a16="http://schemas.microsoft.com/office/drawing/2014/main" id="{B027BDB0-D96F-6109-7456-B686B55FB8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712" y="286513"/>
            <a:ext cx="5972810" cy="398310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ector recto de flecha 7">
            <a:extLst>
              <a:ext uri="{FF2B5EF4-FFF2-40B4-BE49-F238E27FC236}">
                <a16:creationId xmlns:a16="http://schemas.microsoft.com/office/drawing/2014/main" id="{83E9CE3F-10A2-277E-97F3-5AF03A14F43F}"/>
              </a:ext>
            </a:extLst>
          </p:cNvPr>
          <p:cNvCxnSpPr/>
          <p:nvPr/>
        </p:nvCxnSpPr>
        <p:spPr>
          <a:xfrm flipV="1">
            <a:off x="4572000" y="1738489"/>
            <a:ext cx="4076326" cy="169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F7E282FB-1E03-0485-9909-00E194B29857}"/>
              </a:ext>
            </a:extLst>
          </p:cNvPr>
          <p:cNvCxnSpPr/>
          <p:nvPr/>
        </p:nvCxnSpPr>
        <p:spPr>
          <a:xfrm>
            <a:off x="4439816" y="1207911"/>
            <a:ext cx="3581705" cy="2091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487A8D30-AE6F-265A-391F-3CD63060E873}"/>
              </a:ext>
            </a:extLst>
          </p:cNvPr>
          <p:cNvCxnSpPr/>
          <p:nvPr/>
        </p:nvCxnSpPr>
        <p:spPr>
          <a:xfrm>
            <a:off x="3996267" y="2009422"/>
            <a:ext cx="5283200" cy="1419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589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persona, mujer, sostener, frente&#10;&#10;Descripción generada automáticamente">
            <a:extLst>
              <a:ext uri="{FF2B5EF4-FFF2-40B4-BE49-F238E27FC236}">
                <a16:creationId xmlns:a16="http://schemas.microsoft.com/office/drawing/2014/main" id="{D76BCED3-1CBB-0221-EDE4-CAB4DB654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262" y="692977"/>
            <a:ext cx="5421465" cy="4060865"/>
          </a:xfrm>
          <a:prstGeom prst="rect">
            <a:avLst/>
          </a:prstGeom>
        </p:spPr>
      </p:pic>
      <p:sp>
        <p:nvSpPr>
          <p:cNvPr id="4" name="CuadroTexto 3">
            <a:extLst>
              <a:ext uri="{FF2B5EF4-FFF2-40B4-BE49-F238E27FC236}">
                <a16:creationId xmlns:a16="http://schemas.microsoft.com/office/drawing/2014/main" id="{27572823-F7E8-093E-438B-610FF2B229B9}"/>
              </a:ext>
            </a:extLst>
          </p:cNvPr>
          <p:cNvSpPr txBox="1"/>
          <p:nvPr/>
        </p:nvSpPr>
        <p:spPr>
          <a:xfrm>
            <a:off x="3642511" y="4964694"/>
            <a:ext cx="4834969" cy="1200329"/>
          </a:xfrm>
          <a:prstGeom prst="rect">
            <a:avLst/>
          </a:prstGeom>
          <a:noFill/>
        </p:spPr>
        <p:txBody>
          <a:bodyPr wrap="square" rtlCol="0">
            <a:spAutoFit/>
          </a:bodyPr>
          <a:lstStyle/>
          <a:p>
            <a:pPr algn="ctr"/>
            <a:r>
              <a:rPr lang="es-ES" sz="2400" dirty="0">
                <a:solidFill>
                  <a:srgbClr val="000000"/>
                </a:solidFill>
                <a:latin typeface="Arial" panose="020B0604020202020204" pitchFamily="34" charset="0"/>
                <a:cs typeface="Arial" panose="020B0604020202020204" pitchFamily="34" charset="0"/>
              </a:rPr>
              <a:t>La paleontóloga Nathalie </a:t>
            </a:r>
            <a:r>
              <a:rPr lang="es-ES" sz="2400" dirty="0" err="1">
                <a:solidFill>
                  <a:srgbClr val="000000"/>
                </a:solidFill>
                <a:latin typeface="Arial" panose="020B0604020202020204" pitchFamily="34" charset="0"/>
                <a:cs typeface="Arial" panose="020B0604020202020204" pitchFamily="34" charset="0"/>
              </a:rPr>
              <a:t>Bardet</a:t>
            </a:r>
            <a:r>
              <a:rPr lang="es-ES" sz="2400" dirty="0">
                <a:solidFill>
                  <a:srgbClr val="000000"/>
                </a:solidFill>
                <a:latin typeface="Arial" panose="020B0604020202020204" pitchFamily="34" charset="0"/>
                <a:cs typeface="Arial" panose="020B0604020202020204" pitchFamily="34" charset="0"/>
              </a:rPr>
              <a:t> presidenta de la Asociación Paleontológica Francesa. </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262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7AA3F789-72E7-770D-3102-FE49CF9EE2C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721768" y="235284"/>
            <a:ext cx="8748464" cy="6387433"/>
          </a:xfrm>
          <a:prstGeom prst="rect">
            <a:avLst/>
          </a:prstGeom>
        </p:spPr>
      </p:pic>
    </p:spTree>
    <p:extLst>
      <p:ext uri="{BB962C8B-B14F-4D97-AF65-F5344CB8AC3E}">
        <p14:creationId xmlns:p14="http://schemas.microsoft.com/office/powerpoint/2010/main" val="2944758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graphicFrame>
        <p:nvGraphicFramePr>
          <p:cNvPr id="4" name="CuadroTexto 1">
            <a:extLst>
              <a:ext uri="{FF2B5EF4-FFF2-40B4-BE49-F238E27FC236}">
                <a16:creationId xmlns:a16="http://schemas.microsoft.com/office/drawing/2014/main" id="{0190F592-FFF4-D1FF-2C04-EE529FD81A1B}"/>
              </a:ext>
            </a:extLst>
          </p:cNvPr>
          <p:cNvGraphicFramePr/>
          <p:nvPr>
            <p:extLst>
              <p:ext uri="{D42A27DB-BD31-4B8C-83A1-F6EECF244321}">
                <p14:modId xmlns:p14="http://schemas.microsoft.com/office/powerpoint/2010/main" val="1531220203"/>
              </p:ext>
            </p:extLst>
          </p:nvPr>
        </p:nvGraphicFramePr>
        <p:xfrm>
          <a:off x="1991544" y="0"/>
          <a:ext cx="8568952"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5791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siles-alnif-marruecos">
            <a:extLst>
              <a:ext uri="{FF2B5EF4-FFF2-40B4-BE49-F238E27FC236}">
                <a16:creationId xmlns:a16="http://schemas.microsoft.com/office/drawing/2014/main" id="{AE388C39-516B-AC7C-6809-7D1E148189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9" r="1233" b="6486"/>
          <a:stretch/>
        </p:blipFill>
        <p:spPr bwMode="auto">
          <a:xfrm>
            <a:off x="383496" y="3091294"/>
            <a:ext cx="4153707" cy="2925596"/>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6" name="Imagen 5" descr="Imagen que contiene cubierto, encima, comida, tablero&#10;&#10;Descripción generada automáticamente">
            <a:extLst>
              <a:ext uri="{FF2B5EF4-FFF2-40B4-BE49-F238E27FC236}">
                <a16:creationId xmlns:a16="http://schemas.microsoft.com/office/drawing/2014/main" id="{002EB17C-0FC2-1465-395C-AA9A8211B0D0}"/>
              </a:ext>
            </a:extLst>
          </p:cNvPr>
          <p:cNvPicPr>
            <a:picLocks noChangeAspect="1"/>
          </p:cNvPicPr>
          <p:nvPr/>
        </p:nvPicPr>
        <p:blipFill rotWithShape="1">
          <a:blip r:embed="rId3">
            <a:extLst>
              <a:ext uri="{28A0092B-C50C-407E-A947-70E740481C1C}">
                <a14:useLocalDpi xmlns:a14="http://schemas.microsoft.com/office/drawing/2010/main" val="0"/>
              </a:ext>
            </a:extLst>
          </a:blip>
          <a:srcRect l="4491" b="8643"/>
          <a:stretch/>
        </p:blipFill>
        <p:spPr>
          <a:xfrm>
            <a:off x="5647701" y="233958"/>
            <a:ext cx="3340821" cy="2396699"/>
          </a:xfrm>
          <a:prstGeom prst="rect">
            <a:avLst/>
          </a:prstGeom>
        </p:spPr>
      </p:pic>
      <p:pic>
        <p:nvPicPr>
          <p:cNvPr id="7" name="Picture 2" descr="Imagen rotada de una roca&#10;&#10;Descripción generada automáticamente con confianza baja">
            <a:extLst>
              <a:ext uri="{FF2B5EF4-FFF2-40B4-BE49-F238E27FC236}">
                <a16:creationId xmlns:a16="http://schemas.microsoft.com/office/drawing/2014/main" id="{46CC3404-9B63-FF0F-DAC3-2B3BF3D757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86" r="2098" b="3"/>
          <a:stretch/>
        </p:blipFill>
        <p:spPr bwMode="auto">
          <a:xfrm>
            <a:off x="5647701" y="2630658"/>
            <a:ext cx="3340821" cy="3724714"/>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46D435DB-298B-007B-C6C3-8825B4F12DC1}"/>
              </a:ext>
            </a:extLst>
          </p:cNvPr>
          <p:cNvSpPr txBox="1"/>
          <p:nvPr/>
        </p:nvSpPr>
        <p:spPr>
          <a:xfrm>
            <a:off x="957943" y="6223932"/>
            <a:ext cx="6541477"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FALSIFICACIÓN DE FÓSILES. NUESTRO FÓSIL</a:t>
            </a:r>
            <a:endParaRPr lang="es-ES" sz="2000" b="1" dirty="0">
              <a:latin typeface="Arial" panose="020B060402020202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D619F186-4877-622F-825C-B6BC8A1AEB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015"/>
          <a:stretch/>
        </p:blipFill>
        <p:spPr bwMode="auto">
          <a:xfrm>
            <a:off x="8988522" y="893137"/>
            <a:ext cx="3187351" cy="43963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BEF6205-B3D0-5361-AC27-A0F5C2CC82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77" y="0"/>
            <a:ext cx="4945385" cy="331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144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E4996CA-60C7-DDBC-3E70-D31938E05B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74" r="24126"/>
          <a:stretch/>
        </p:blipFill>
        <p:spPr bwMode="auto">
          <a:xfrm>
            <a:off x="6461794" y="10"/>
            <a:ext cx="4206212" cy="630931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5F73FFA2-2551-47CF-3B56-78C00AFEC699}"/>
              </a:ext>
            </a:extLst>
          </p:cNvPr>
          <p:cNvSpPr txBox="1"/>
          <p:nvPr/>
        </p:nvSpPr>
        <p:spPr>
          <a:xfrm>
            <a:off x="142411" y="5293657"/>
            <a:ext cx="8604448" cy="1015663"/>
          </a:xfrm>
          <a:prstGeom prst="rect">
            <a:avLst/>
          </a:prstGeom>
          <a:noFill/>
        </p:spPr>
        <p:txBody>
          <a:bodyPr wrap="square">
            <a:spAutoFit/>
          </a:bodyPr>
          <a:lstStyle/>
          <a:p>
            <a:pPr algn="ctr"/>
            <a:r>
              <a:rPr lang="es-ES" sz="2000" b="1" dirty="0">
                <a:solidFill>
                  <a:srgbClr val="333333"/>
                </a:solidFill>
                <a:latin typeface="Arial" panose="020B0604020202020204" pitchFamily="34" charset="0"/>
                <a:cs typeface="Arial" panose="020B0604020202020204" pitchFamily="34" charset="0"/>
              </a:rPr>
              <a:t>La  tomografía computarizada y la radiografía se aplica a la paleontología de vertebrados e invertebrados para la detección de falsificaciones. </a:t>
            </a:r>
          </a:p>
        </p:txBody>
      </p:sp>
      <p:pic>
        <p:nvPicPr>
          <p:cNvPr id="2050" name="Picture 2" descr="Duda mandíbula de mosasaurus Cd577110">
            <a:extLst>
              <a:ext uri="{FF2B5EF4-FFF2-40B4-BE49-F238E27FC236}">
                <a16:creationId xmlns:a16="http://schemas.microsoft.com/office/drawing/2014/main" id="{63156AB7-5282-F39E-8726-EEDA81FAC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69928" y="-83479"/>
            <a:ext cx="4300265" cy="573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143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pastel de chocolate en la tierra&#10;&#10;Descripción generada automáticamente con confianza baja">
            <a:extLst>
              <a:ext uri="{FF2B5EF4-FFF2-40B4-BE49-F238E27FC236}">
                <a16:creationId xmlns:a16="http://schemas.microsoft.com/office/drawing/2014/main" id="{40104888-314E-777F-C0E9-DD6F81D68CDD}"/>
              </a:ext>
            </a:extLst>
          </p:cNvPr>
          <p:cNvPicPr>
            <a:picLocks noChangeAspect="1"/>
          </p:cNvPicPr>
          <p:nvPr/>
        </p:nvPicPr>
        <p:blipFill rotWithShape="1">
          <a:blip r:embed="rId2">
            <a:extLst>
              <a:ext uri="{28A0092B-C50C-407E-A947-70E740481C1C}">
                <a14:useLocalDpi xmlns:a14="http://schemas.microsoft.com/office/drawing/2010/main" val="0"/>
              </a:ext>
            </a:extLst>
          </a:blip>
          <a:srcRect l="247" r="1411"/>
          <a:stretch/>
        </p:blipFill>
        <p:spPr>
          <a:xfrm>
            <a:off x="15240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2" name="CuadroTexto 1">
            <a:extLst>
              <a:ext uri="{FF2B5EF4-FFF2-40B4-BE49-F238E27FC236}">
                <a16:creationId xmlns:a16="http://schemas.microsoft.com/office/drawing/2014/main" id="{FA7B628B-F66B-D379-8EF7-1ECC2B84566E}"/>
              </a:ext>
            </a:extLst>
          </p:cNvPr>
          <p:cNvSpPr txBox="1"/>
          <p:nvPr/>
        </p:nvSpPr>
        <p:spPr>
          <a:xfrm>
            <a:off x="6384032" y="1988840"/>
            <a:ext cx="4104456" cy="1728192"/>
          </a:xfrm>
          <a:prstGeom prst="rect">
            <a:avLst/>
          </a:prstGeom>
        </p:spPr>
        <p:txBody>
          <a:bodyPr vert="horz" lIns="91440" tIns="45720" rIns="91440" bIns="45720" rtlCol="0">
            <a:normAutofit/>
          </a:bodyPr>
          <a:lstStyle/>
          <a:p>
            <a:pPr algn="ctr">
              <a:lnSpc>
                <a:spcPct val="90000"/>
              </a:lnSpc>
              <a:spcAft>
                <a:spcPts val="600"/>
              </a:spcAft>
            </a:pPr>
            <a:r>
              <a:rPr lang="en-US" sz="3200" b="1" dirty="0">
                <a:latin typeface="Arial" panose="020B0604020202020204" pitchFamily="34" charset="0"/>
                <a:cs typeface="Arial" panose="020B0604020202020204" pitchFamily="34" charset="0"/>
              </a:rPr>
              <a:t>¿</a:t>
            </a:r>
            <a:r>
              <a:rPr lang="en-US" sz="3200" b="1" dirty="0" err="1">
                <a:latin typeface="Arial" panose="020B0604020202020204" pitchFamily="34" charset="0"/>
                <a:cs typeface="Arial" panose="020B0604020202020204" pitchFamily="34" charset="0"/>
              </a:rPr>
              <a:t>Cría</a:t>
            </a:r>
            <a:r>
              <a:rPr lang="en-US" sz="3200" b="1" dirty="0">
                <a:latin typeface="Arial" panose="020B0604020202020204" pitchFamily="34" charset="0"/>
                <a:cs typeface="Arial" panose="020B0604020202020204" pitchFamily="34" charset="0"/>
              </a:rPr>
              <a:t> de</a:t>
            </a:r>
          </a:p>
          <a:p>
            <a:pPr algn="ctr">
              <a:lnSpc>
                <a:spcPct val="90000"/>
              </a:lnSpc>
              <a:spcAft>
                <a:spcPts val="600"/>
              </a:spcAft>
            </a:pP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Mosasauro</a:t>
            </a:r>
            <a:r>
              <a:rPr lang="en-US" sz="32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46733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osasaurMaastricht080910.JPG">
            <a:extLst>
              <a:ext uri="{FF2B5EF4-FFF2-40B4-BE49-F238E27FC236}">
                <a16:creationId xmlns:a16="http://schemas.microsoft.com/office/drawing/2014/main" id="{8FE65162-5D2F-3588-8FA4-8FBD84349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196976"/>
            <a:ext cx="4059237"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2 Rectángulo">
            <a:extLst>
              <a:ext uri="{FF2B5EF4-FFF2-40B4-BE49-F238E27FC236}">
                <a16:creationId xmlns:a16="http://schemas.microsoft.com/office/drawing/2014/main" id="{3723F8B1-AE75-B501-2731-B15B4C23B69C}"/>
              </a:ext>
            </a:extLst>
          </p:cNvPr>
          <p:cNvSpPr>
            <a:spLocks noChangeArrowheads="1"/>
          </p:cNvSpPr>
          <p:nvPr/>
        </p:nvSpPr>
        <p:spPr bwMode="auto">
          <a:xfrm>
            <a:off x="1524000" y="53736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ES">
                <a:latin typeface="Cambria" panose="02040503050406030204" pitchFamily="18" charset="0"/>
              </a:rPr>
              <a:t>Esqueleto de </a:t>
            </a:r>
            <a:r>
              <a:rPr lang="es-ES" altLang="es-ES" i="1">
                <a:latin typeface="Cambria" panose="02040503050406030204" pitchFamily="18" charset="0"/>
              </a:rPr>
              <a:t>Mosasaurus hoffmannii</a:t>
            </a:r>
            <a:r>
              <a:rPr lang="es-ES" altLang="es-ES">
                <a:latin typeface="Cambria" panose="02040503050406030204" pitchFamily="18" charset="0"/>
              </a:rPr>
              <a:t> en Maastricht, Países Bajos</a:t>
            </a:r>
          </a:p>
        </p:txBody>
      </p:sp>
      <p:sp>
        <p:nvSpPr>
          <p:cNvPr id="3076" name="3 CuadroTexto">
            <a:extLst>
              <a:ext uri="{FF2B5EF4-FFF2-40B4-BE49-F238E27FC236}">
                <a16:creationId xmlns:a16="http://schemas.microsoft.com/office/drawing/2014/main" id="{E4ED980A-10CB-2893-2053-1ADD2EC5F19E}"/>
              </a:ext>
            </a:extLst>
          </p:cNvPr>
          <p:cNvSpPr txBox="1">
            <a:spLocks noChangeArrowheads="1"/>
          </p:cNvSpPr>
          <p:nvPr/>
        </p:nvSpPr>
        <p:spPr bwMode="auto">
          <a:xfrm>
            <a:off x="2351089" y="476250"/>
            <a:ext cx="3500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a:t>¿QUIENES SON LOS MOSASAURUS?</a:t>
            </a:r>
          </a:p>
        </p:txBody>
      </p:sp>
      <p:pic>
        <p:nvPicPr>
          <p:cNvPr id="3077" name="Picture 4" descr="undefined">
            <a:extLst>
              <a:ext uri="{FF2B5EF4-FFF2-40B4-BE49-F238E27FC236}">
                <a16:creationId xmlns:a16="http://schemas.microsoft.com/office/drawing/2014/main" id="{AE691599-3518-2211-774E-2DDBBFDD8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341439"/>
            <a:ext cx="4341813"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8 CuadroTexto">
            <a:extLst>
              <a:ext uri="{FF2B5EF4-FFF2-40B4-BE49-F238E27FC236}">
                <a16:creationId xmlns:a16="http://schemas.microsoft.com/office/drawing/2014/main" id="{04B6D199-D3A6-DF5E-4565-A10F26ACD584}"/>
              </a:ext>
            </a:extLst>
          </p:cNvPr>
          <p:cNvSpPr txBox="1">
            <a:spLocks noChangeArrowheads="1"/>
          </p:cNvSpPr>
          <p:nvPr/>
        </p:nvSpPr>
        <p:spPr bwMode="auto">
          <a:xfrm>
            <a:off x="6383338" y="5732464"/>
            <a:ext cx="3892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a:t>Reconstrucción artística de Mosasaurus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4FB54B7-B61C-35E8-5CC8-FB3F77116AEC}"/>
              </a:ext>
            </a:extLst>
          </p:cNvPr>
          <p:cNvGraphicFramePr/>
          <p:nvPr>
            <p:extLst>
              <p:ext uri="{D42A27DB-BD31-4B8C-83A1-F6EECF244321}">
                <p14:modId xmlns:p14="http://schemas.microsoft.com/office/powerpoint/2010/main" val="2889302186"/>
              </p:ext>
            </p:extLst>
          </p:nvPr>
        </p:nvGraphicFramePr>
        <p:xfrm>
          <a:off x="350844" y="-312965"/>
          <a:ext cx="6408712" cy="5034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3059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15EEE74-DAD4-D954-8DA4-716AE34792B0}"/>
              </a:ext>
            </a:extLst>
          </p:cNvPr>
          <p:cNvSpPr txBox="1"/>
          <p:nvPr/>
        </p:nvSpPr>
        <p:spPr>
          <a:xfrm>
            <a:off x="3359696" y="332656"/>
            <a:ext cx="4248472" cy="523220"/>
          </a:xfrm>
          <a:prstGeom prst="rect">
            <a:avLst/>
          </a:prstGeom>
          <a:noFill/>
        </p:spPr>
        <p:txBody>
          <a:bodyPr wrap="square" rtlCol="0">
            <a:spAutoFit/>
          </a:bodyPr>
          <a:lstStyle/>
          <a:p>
            <a:pPr algn="ctr"/>
            <a:r>
              <a:rPr lang="es-ES" sz="2800" b="1" dirty="0"/>
              <a:t>CONCLUSIONES</a:t>
            </a:r>
          </a:p>
        </p:txBody>
      </p:sp>
      <p:sp>
        <p:nvSpPr>
          <p:cNvPr id="3" name="CuadroTexto 2">
            <a:extLst>
              <a:ext uri="{FF2B5EF4-FFF2-40B4-BE49-F238E27FC236}">
                <a16:creationId xmlns:a16="http://schemas.microsoft.com/office/drawing/2014/main" id="{8D9DE767-BC78-8708-50C3-71953D397F53}"/>
              </a:ext>
            </a:extLst>
          </p:cNvPr>
          <p:cNvSpPr txBox="1"/>
          <p:nvPr/>
        </p:nvSpPr>
        <p:spPr>
          <a:xfrm>
            <a:off x="1717705" y="911394"/>
            <a:ext cx="7732889" cy="1943865"/>
          </a:xfrm>
          <a:prstGeom prst="rect">
            <a:avLst/>
          </a:prstGeom>
          <a:noFill/>
        </p:spPr>
        <p:txBody>
          <a:bodyPr wrap="square" rtlCol="0">
            <a:spAutoFit/>
          </a:bodyPr>
          <a:lstStyle/>
          <a:p>
            <a:pPr marL="342900" indent="-342900">
              <a:lnSpc>
                <a:spcPct val="115000"/>
              </a:lnSpc>
              <a:spcAft>
                <a:spcPts val="800"/>
              </a:spcAft>
              <a:buFont typeface="Wingdings" panose="05000000000000000000" pitchFamily="2" charset="2"/>
              <a:buChar char="v"/>
            </a:pPr>
            <a:r>
              <a:rPr lang="es-ES" sz="2000" b="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La “cría de </a:t>
            </a:r>
            <a:r>
              <a:rPr lang="es-ES" sz="2000" b="1"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mosasaurio</a:t>
            </a:r>
            <a:r>
              <a:rPr lang="es-ES" sz="2000" b="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ha resultado ser una “composición artística” de un fósil formada por diferentes elementos óseos de </a:t>
            </a:r>
            <a:r>
              <a:rPr lang="es-ES" sz="2000" b="1" i="1"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Thalassotitan</a:t>
            </a:r>
            <a:r>
              <a:rPr lang="es-ES" sz="2000" b="1" i="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sz="2000" b="1" i="1"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atrox</a:t>
            </a:r>
            <a:r>
              <a:rPr lang="es-ES" sz="2000" b="1" i="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s-ES" sz="2000" b="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para dar la apariencia de un ejemplar completo.</a:t>
            </a:r>
          </a:p>
          <a:p>
            <a:pPr>
              <a:lnSpc>
                <a:spcPct val="115000"/>
              </a:lnSpc>
              <a:spcAft>
                <a:spcPts val="800"/>
              </a:spcAft>
            </a:pPr>
            <a:endParaRPr lang="es-ES" sz="20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2676C606-DDE1-DF16-4A86-E851370B14B7}"/>
              </a:ext>
            </a:extLst>
          </p:cNvPr>
          <p:cNvSpPr txBox="1"/>
          <p:nvPr/>
        </p:nvSpPr>
        <p:spPr>
          <a:xfrm>
            <a:off x="1778930" y="4461263"/>
            <a:ext cx="9016327" cy="1485343"/>
          </a:xfrm>
          <a:prstGeom prst="rect">
            <a:avLst/>
          </a:prstGeom>
          <a:noFill/>
        </p:spPr>
        <p:txBody>
          <a:bodyPr wrap="square" rtlCol="0">
            <a:spAutoFit/>
          </a:bodyPr>
          <a:lstStyle/>
          <a:p>
            <a:pPr marL="342900" indent="-342900">
              <a:lnSpc>
                <a:spcPct val="115000"/>
              </a:lnSpc>
              <a:spcAft>
                <a:spcPts val="800"/>
              </a:spcAft>
              <a:buFont typeface="Wingdings" panose="05000000000000000000" pitchFamily="2" charset="2"/>
              <a:buChar char="v"/>
            </a:pPr>
            <a:r>
              <a:rPr lang="es-ES" sz="2000" b="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El  proceso para la determinación de la especie se transformó en un proceso de investigación para tratar de identificar la pertenencia de los diferentes elementos óseos que dan forma al fósil, así cómo el lugar de procedencia. </a:t>
            </a:r>
            <a:endParaRPr lang="es-ES" sz="20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7EFBBED-A69D-D58C-DB38-0A2907520230}"/>
              </a:ext>
            </a:extLst>
          </p:cNvPr>
          <p:cNvSpPr txBox="1"/>
          <p:nvPr/>
        </p:nvSpPr>
        <p:spPr>
          <a:xfrm>
            <a:off x="1778930" y="2408928"/>
            <a:ext cx="8634140" cy="1587935"/>
          </a:xfrm>
          <a:prstGeom prst="rect">
            <a:avLst/>
          </a:prstGeom>
          <a:noFill/>
        </p:spPr>
        <p:txBody>
          <a:bodyPr wrap="square" rtlCol="0">
            <a:spAutoFit/>
          </a:bodyPr>
          <a:lstStyle/>
          <a:p>
            <a:pPr>
              <a:lnSpc>
                <a:spcPct val="115000"/>
              </a:lnSpc>
              <a:spcAft>
                <a:spcPts val="800"/>
              </a:spcAft>
            </a:pPr>
            <a:endParaRPr lang="es-ES" sz="2000" b="1" i="1" dirty="0">
              <a:solidFill>
                <a:srgbClr val="222222"/>
              </a:solidFill>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15000"/>
              </a:lnSpc>
              <a:spcAft>
                <a:spcPts val="800"/>
              </a:spcAft>
              <a:buFont typeface="Wingdings" panose="05000000000000000000" pitchFamily="2" charset="2"/>
              <a:buChar char="v"/>
            </a:pPr>
            <a:r>
              <a:rPr lang="es-ES" sz="2000" b="1" dirty="0">
                <a:solidFill>
                  <a:srgbClr val="222222"/>
                </a:solidFill>
                <a:latin typeface="Arial" panose="020B0604020202020204" pitchFamily="34" charset="0"/>
                <a:ea typeface="Times New Roman" panose="02020603050405020304" pitchFamily="18" charset="0"/>
                <a:cs typeface="Arial" panose="020B0604020202020204" pitchFamily="34" charset="0"/>
              </a:rPr>
              <a:t>Por la discordancia que existe entre el tamaño de las vértebras, huesos de la cintura pélvica, huesos de la mandíbula y dientes, pertenecían a diferentes ejemplares, al menos tres</a:t>
            </a:r>
            <a:r>
              <a:rPr lang="es-ES" sz="2000" b="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t>
            </a:r>
            <a:endParaRPr lang="es-ES" sz="2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1350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8BDE25C1-71FD-B592-C9F7-E569A8CFAFEF}"/>
              </a:ext>
            </a:extLst>
          </p:cNvPr>
          <p:cNvGraphicFramePr/>
          <p:nvPr>
            <p:extLst>
              <p:ext uri="{D42A27DB-BD31-4B8C-83A1-F6EECF244321}">
                <p14:modId xmlns:p14="http://schemas.microsoft.com/office/powerpoint/2010/main" val="3969686390"/>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6406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storia Geológica de España">
            <a:extLst>
              <a:ext uri="{FF2B5EF4-FFF2-40B4-BE49-F238E27FC236}">
                <a16:creationId xmlns:a16="http://schemas.microsoft.com/office/drawing/2014/main" id="{4B23A603-0D56-E8A9-20D7-222818C56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09600"/>
            <a:ext cx="39401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descr="El supercontinente Pangea: Historia, formación y evolución - Red Historia">
            <a:extLst>
              <a:ext uri="{FF2B5EF4-FFF2-40B4-BE49-F238E27FC236}">
                <a16:creationId xmlns:a16="http://schemas.microsoft.com/office/drawing/2014/main" id="{D1561819-A522-D83E-CFF2-46547D2D7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476251"/>
            <a:ext cx="44132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3 CuadroTexto">
            <a:extLst>
              <a:ext uri="{FF2B5EF4-FFF2-40B4-BE49-F238E27FC236}">
                <a16:creationId xmlns:a16="http://schemas.microsoft.com/office/drawing/2014/main" id="{03573243-13BB-4CAC-9431-83FAFA98E5E3}"/>
              </a:ext>
            </a:extLst>
          </p:cNvPr>
          <p:cNvSpPr txBox="1">
            <a:spLocks noChangeArrowheads="1"/>
          </p:cNvSpPr>
          <p:nvPr/>
        </p:nvSpPr>
        <p:spPr bwMode="auto">
          <a:xfrm>
            <a:off x="2424113" y="188913"/>
            <a:ext cx="3028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b="1"/>
              <a:t>CUÁNDO Y DÓNDE  VIVIERON</a:t>
            </a:r>
          </a:p>
        </p:txBody>
      </p:sp>
      <p:sp>
        <p:nvSpPr>
          <p:cNvPr id="8" name="7 Flecha abajo">
            <a:extLst>
              <a:ext uri="{FF2B5EF4-FFF2-40B4-BE49-F238E27FC236}">
                <a16:creationId xmlns:a16="http://schemas.microsoft.com/office/drawing/2014/main" id="{16249852-F154-C144-0AEC-B34D6335A624}"/>
              </a:ext>
            </a:extLst>
          </p:cNvPr>
          <p:cNvSpPr/>
          <p:nvPr/>
        </p:nvSpPr>
        <p:spPr>
          <a:xfrm>
            <a:off x="8183564" y="1916114"/>
            <a:ext cx="485775" cy="8651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1 Imagen" descr="Mapa&#10;&#10;Descripción generada automáticamente">
            <a:extLst>
              <a:ext uri="{FF2B5EF4-FFF2-40B4-BE49-F238E27FC236}">
                <a16:creationId xmlns:a16="http://schemas.microsoft.com/office/drawing/2014/main" id="{279A02FB-7FEA-5863-1C20-DEFCCB1D3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1125539"/>
            <a:ext cx="7056437"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2 Rectángulo">
            <a:extLst>
              <a:ext uri="{FF2B5EF4-FFF2-40B4-BE49-F238E27FC236}">
                <a16:creationId xmlns:a16="http://schemas.microsoft.com/office/drawing/2014/main" id="{4BA760BD-5D54-9631-1BC6-8B2B7F29EFE7}"/>
              </a:ext>
            </a:extLst>
          </p:cNvPr>
          <p:cNvSpPr>
            <a:spLocks noChangeArrowheads="1"/>
          </p:cNvSpPr>
          <p:nvPr/>
        </p:nvSpPr>
        <p:spPr bwMode="auto">
          <a:xfrm>
            <a:off x="2279650" y="5013326"/>
            <a:ext cx="7488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a:t>1 Cuenca de Ouled Abdoun, Marruecos. 2 Cuenca de Ganntour, Marruecos.</a:t>
            </a:r>
          </a:p>
          <a:p>
            <a:r>
              <a:rPr lang="es-ES" altLang="es-ES"/>
              <a:t>3 Países Bajos. 4 Polonia. 5 Israel. 6 Jordania. 7 Egipto.  8 Angola. 9 Brasil</a:t>
            </a:r>
          </a:p>
        </p:txBody>
      </p:sp>
      <p:sp>
        <p:nvSpPr>
          <p:cNvPr id="5124" name="3 Rectángulo">
            <a:extLst>
              <a:ext uri="{FF2B5EF4-FFF2-40B4-BE49-F238E27FC236}">
                <a16:creationId xmlns:a16="http://schemas.microsoft.com/office/drawing/2014/main" id="{96EBEB44-6FA9-5037-ABCD-9134EF17F1B8}"/>
              </a:ext>
            </a:extLst>
          </p:cNvPr>
          <p:cNvSpPr>
            <a:spLocks noChangeArrowheads="1"/>
          </p:cNvSpPr>
          <p:nvPr/>
        </p:nvSpPr>
        <p:spPr bwMode="auto">
          <a:xfrm>
            <a:off x="2855913" y="333376"/>
            <a:ext cx="63357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2400"/>
              <a:t>Distribución de mosasáuridos carnívoros gigantes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CuadroTexto">
            <a:extLst>
              <a:ext uri="{FF2B5EF4-FFF2-40B4-BE49-F238E27FC236}">
                <a16:creationId xmlns:a16="http://schemas.microsoft.com/office/drawing/2014/main" id="{48A26347-04BA-E194-BDEF-16127D5335B1}"/>
              </a:ext>
            </a:extLst>
          </p:cNvPr>
          <p:cNvSpPr txBox="1">
            <a:spLocks noChangeArrowheads="1"/>
          </p:cNvSpPr>
          <p:nvPr/>
        </p:nvSpPr>
        <p:spPr bwMode="auto">
          <a:xfrm>
            <a:off x="2566989" y="476251"/>
            <a:ext cx="4003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2400"/>
              <a:t>PRIMEROS DESCUBRIMIENTOS</a:t>
            </a:r>
          </a:p>
        </p:txBody>
      </p:sp>
      <p:pic>
        <p:nvPicPr>
          <p:cNvPr id="6147" name="Picture 2">
            <a:extLst>
              <a:ext uri="{FF2B5EF4-FFF2-40B4-BE49-F238E27FC236}">
                <a16:creationId xmlns:a16="http://schemas.microsoft.com/office/drawing/2014/main" id="{F571CC43-7ABC-2350-B3A8-023A5552B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81301"/>
            <a:ext cx="91440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Llamada rectangular redondeada">
            <a:extLst>
              <a:ext uri="{FF2B5EF4-FFF2-40B4-BE49-F238E27FC236}">
                <a16:creationId xmlns:a16="http://schemas.microsoft.com/office/drawing/2014/main" id="{6ABFBA88-2816-8DAD-3035-F04CF99C9F04}"/>
              </a:ext>
            </a:extLst>
          </p:cNvPr>
          <p:cNvSpPr/>
          <p:nvPr/>
        </p:nvSpPr>
        <p:spPr>
          <a:xfrm>
            <a:off x="1524000" y="2636839"/>
            <a:ext cx="914400" cy="612775"/>
          </a:xfrm>
          <a:prstGeom prst="wedgeRoundRect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149" name="5 CuadroTexto">
            <a:extLst>
              <a:ext uri="{FF2B5EF4-FFF2-40B4-BE49-F238E27FC236}">
                <a16:creationId xmlns:a16="http://schemas.microsoft.com/office/drawing/2014/main" id="{3721E519-7FD8-82AB-4A42-428FCA8A8C0D}"/>
              </a:ext>
            </a:extLst>
          </p:cNvPr>
          <p:cNvSpPr txBox="1">
            <a:spLocks noChangeArrowheads="1"/>
          </p:cNvSpPr>
          <p:nvPr/>
        </p:nvSpPr>
        <p:spPr bwMode="auto">
          <a:xfrm>
            <a:off x="1801814" y="981076"/>
            <a:ext cx="886618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2000"/>
              <a:t>1764, en una cantera cerca de Maastricht, encuentran un cráneo desconocido.</a:t>
            </a:r>
          </a:p>
          <a:p>
            <a:r>
              <a:rPr lang="es-ES" altLang="es-ES" sz="2000"/>
              <a:t>En 1822 un científico holandés determinó que era un lagarto y le designó el género </a:t>
            </a:r>
          </a:p>
          <a:p>
            <a:r>
              <a:rPr lang="es-ES" altLang="es-ES" sz="2000"/>
              <a:t>Mosasaurus, ya que el primer hallazgo se encontró cerca del río Mosa.</a:t>
            </a:r>
          </a:p>
          <a:p>
            <a:endParaRPr lang="es-ES" altLang="es-ES"/>
          </a:p>
        </p:txBody>
      </p:sp>
      <p:sp>
        <p:nvSpPr>
          <p:cNvPr id="6150" name="6 CuadroTexto">
            <a:extLst>
              <a:ext uri="{FF2B5EF4-FFF2-40B4-BE49-F238E27FC236}">
                <a16:creationId xmlns:a16="http://schemas.microsoft.com/office/drawing/2014/main" id="{FDBA044F-E9A3-E55A-116C-CCBEC40FD72F}"/>
              </a:ext>
            </a:extLst>
          </p:cNvPr>
          <p:cNvSpPr txBox="1">
            <a:spLocks noChangeArrowheads="1"/>
          </p:cNvSpPr>
          <p:nvPr/>
        </p:nvSpPr>
        <p:spPr bwMode="auto">
          <a:xfrm>
            <a:off x="3000375" y="5661025"/>
            <a:ext cx="6408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2000"/>
              <a:t>Grandes reptiles acuáticos depredadores del medio marino.</a:t>
            </a:r>
          </a:p>
          <a:p>
            <a:r>
              <a:rPr lang="es-ES" altLang="es-ES" sz="2000"/>
              <a:t>Vivieron hace entre 70-66 millones de años.  </a:t>
            </a:r>
          </a:p>
          <a:p>
            <a:r>
              <a:rPr lang="es-ES" altLang="es-ES" sz="2000"/>
              <a:t>Pueden llegar a medir 18m.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l Museo Elder de la Ciencia y la Tecnología de Las Palmas de Gran Canaria ha recibido en sus instalaciones una nueva pieza de alto valor arqueológico: un fósil de dinosaurio de más de 65 millones de años">
            <a:extLst>
              <a:ext uri="{FF2B5EF4-FFF2-40B4-BE49-F238E27FC236}">
                <a16:creationId xmlns:a16="http://schemas.microsoft.com/office/drawing/2014/main" id="{43D27C99-ED3E-3823-3F20-932224CC0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2770" y="1052513"/>
            <a:ext cx="4204284" cy="2364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170" name="1 CuadroTexto">
            <a:extLst>
              <a:ext uri="{FF2B5EF4-FFF2-40B4-BE49-F238E27FC236}">
                <a16:creationId xmlns:a16="http://schemas.microsoft.com/office/drawing/2014/main" id="{0075C116-D2C6-FF44-62E0-BE49F96B9321}"/>
              </a:ext>
            </a:extLst>
          </p:cNvPr>
          <p:cNvSpPr txBox="1">
            <a:spLocks noChangeArrowheads="1"/>
          </p:cNvSpPr>
          <p:nvPr/>
        </p:nvSpPr>
        <p:spPr bwMode="auto">
          <a:xfrm>
            <a:off x="3359151" y="260351"/>
            <a:ext cx="641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2400" dirty="0"/>
              <a:t>¡UN FÓSIL DE MOSASAURUS VIENE AL INSTITUTO!</a:t>
            </a:r>
          </a:p>
        </p:txBody>
      </p:sp>
      <p:pic>
        <p:nvPicPr>
          <p:cNvPr id="7171" name="Picture 2" descr="G:\Jornadas XVI Soria 2023\Comunicación Mososaurus\IMG-20221118-WA0042.jpg">
            <a:extLst>
              <a:ext uri="{FF2B5EF4-FFF2-40B4-BE49-F238E27FC236}">
                <a16:creationId xmlns:a16="http://schemas.microsoft.com/office/drawing/2014/main" id="{4A7F22E3-EEF3-1735-0118-73F27FB31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26" y="3851276"/>
            <a:ext cx="3744913" cy="2879725"/>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G:\Jornadas XVI Soria 2023\Comunicación Mososaurus\fotos llegada al instituto\IMG-20221118-WA0038.jpg">
            <a:extLst>
              <a:ext uri="{FF2B5EF4-FFF2-40B4-BE49-F238E27FC236}">
                <a16:creationId xmlns:a16="http://schemas.microsoft.com/office/drawing/2014/main" id="{583E4D08-FDD8-D492-D111-FC235DE47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3879411"/>
            <a:ext cx="3887787" cy="3006725"/>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6 CuadroTexto">
            <a:extLst>
              <a:ext uri="{FF2B5EF4-FFF2-40B4-BE49-F238E27FC236}">
                <a16:creationId xmlns:a16="http://schemas.microsoft.com/office/drawing/2014/main" id="{BC108D07-5E58-A10F-7E73-532BBF71AECE}"/>
              </a:ext>
            </a:extLst>
          </p:cNvPr>
          <p:cNvSpPr txBox="1">
            <a:spLocks noChangeArrowheads="1"/>
          </p:cNvSpPr>
          <p:nvPr/>
        </p:nvSpPr>
        <p:spPr bwMode="auto">
          <a:xfrm>
            <a:off x="1847850" y="2852738"/>
            <a:ext cx="458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2000" b="1"/>
              <a:t>¡POR FIN LLEGA EN NOVIEMBRE DE 2022!</a:t>
            </a:r>
          </a:p>
        </p:txBody>
      </p:sp>
      <p:sp>
        <p:nvSpPr>
          <p:cNvPr id="7175" name="7 CuadroTexto">
            <a:extLst>
              <a:ext uri="{FF2B5EF4-FFF2-40B4-BE49-F238E27FC236}">
                <a16:creationId xmlns:a16="http://schemas.microsoft.com/office/drawing/2014/main" id="{E9F061CB-CF99-A367-E46E-9232DD19FA2F}"/>
              </a:ext>
            </a:extLst>
          </p:cNvPr>
          <p:cNvSpPr txBox="1">
            <a:spLocks noChangeArrowheads="1"/>
          </p:cNvSpPr>
          <p:nvPr/>
        </p:nvSpPr>
        <p:spPr bwMode="auto">
          <a:xfrm>
            <a:off x="1524001" y="1052514"/>
            <a:ext cx="505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a:t>EN SEPTIEMBRE DE 2020, ANUNCIAN LA DONACIÓN</a:t>
            </a:r>
          </a:p>
        </p:txBody>
      </p:sp>
      <p:sp>
        <p:nvSpPr>
          <p:cNvPr id="7176" name="8 CuadroTexto">
            <a:extLst>
              <a:ext uri="{FF2B5EF4-FFF2-40B4-BE49-F238E27FC236}">
                <a16:creationId xmlns:a16="http://schemas.microsoft.com/office/drawing/2014/main" id="{ECB6E1DC-EF20-62B2-FB7D-85F9510E7A7B}"/>
              </a:ext>
            </a:extLst>
          </p:cNvPr>
          <p:cNvSpPr txBox="1">
            <a:spLocks noChangeArrowheads="1"/>
          </p:cNvSpPr>
          <p:nvPr/>
        </p:nvSpPr>
        <p:spPr bwMode="auto">
          <a:xfrm>
            <a:off x="1703389" y="1773238"/>
            <a:ext cx="477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a:t>EN MARZO DE 2021, LO CEDEN AL MUSEO ELDER</a:t>
            </a:r>
          </a:p>
        </p:txBody>
      </p:sp>
      <p:sp>
        <p:nvSpPr>
          <p:cNvPr id="7177" name="9 CuadroTexto">
            <a:extLst>
              <a:ext uri="{FF2B5EF4-FFF2-40B4-BE49-F238E27FC236}">
                <a16:creationId xmlns:a16="http://schemas.microsoft.com/office/drawing/2014/main" id="{56023367-70BA-C8A0-4C42-B4547E6ECCD8}"/>
              </a:ext>
            </a:extLst>
          </p:cNvPr>
          <p:cNvSpPr txBox="1">
            <a:spLocks noChangeArrowheads="1"/>
          </p:cNvSpPr>
          <p:nvPr/>
        </p:nvSpPr>
        <p:spPr bwMode="auto">
          <a:xfrm>
            <a:off x="1774825" y="2276475"/>
            <a:ext cx="4471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a:t>RECLAMACIONES, PREGUNTAS, GESTIONES…..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G:\fotos fosil Ramon\fotos calidad alta\fosil alta000_DSC9546.jpg">
            <a:extLst>
              <a:ext uri="{FF2B5EF4-FFF2-40B4-BE49-F238E27FC236}">
                <a16:creationId xmlns:a16="http://schemas.microsoft.com/office/drawing/2014/main" id="{CE2C6F03-23AA-E635-948C-3FFA5036C63B}"/>
              </a:ext>
            </a:extLst>
          </p:cNvPr>
          <p:cNvPicPr/>
          <p:nvPr/>
        </p:nvPicPr>
        <p:blipFill>
          <a:blip r:embed="rId2" cstate="print"/>
          <a:srcRect t="31746"/>
          <a:stretch>
            <a:fillRect/>
          </a:stretch>
        </p:blipFill>
        <p:spPr bwMode="auto">
          <a:xfrm>
            <a:off x="2135560" y="1988840"/>
            <a:ext cx="7560840" cy="3528392"/>
          </a:xfrm>
          <a:prstGeom prst="ellipse">
            <a:avLst/>
          </a:prstGeom>
          <a:noFill/>
          <a:ln w="9525">
            <a:noFill/>
            <a:miter lim="800000"/>
            <a:headEnd/>
            <a:tailEnd/>
          </a:ln>
        </p:spPr>
      </p:pic>
      <p:sp>
        <p:nvSpPr>
          <p:cNvPr id="8195" name="2 CuadroTexto">
            <a:extLst>
              <a:ext uri="{FF2B5EF4-FFF2-40B4-BE49-F238E27FC236}">
                <a16:creationId xmlns:a16="http://schemas.microsoft.com/office/drawing/2014/main" id="{87340854-69A5-5139-0120-874D4368337F}"/>
              </a:ext>
            </a:extLst>
          </p:cNvPr>
          <p:cNvSpPr txBox="1">
            <a:spLocks noChangeArrowheads="1"/>
          </p:cNvSpPr>
          <p:nvPr/>
        </p:nvSpPr>
        <p:spPr bwMode="auto">
          <a:xfrm>
            <a:off x="1774826" y="620713"/>
            <a:ext cx="8645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2400" b="1"/>
              <a:t>OFICIALMENTE  SE HACE ENTREGA DE UNA CRÍA DE MOSASAURUS</a:t>
            </a:r>
          </a:p>
        </p:txBody>
      </p:sp>
      <p:sp>
        <p:nvSpPr>
          <p:cNvPr id="8196" name="3 CuadroTexto">
            <a:extLst>
              <a:ext uri="{FF2B5EF4-FFF2-40B4-BE49-F238E27FC236}">
                <a16:creationId xmlns:a16="http://schemas.microsoft.com/office/drawing/2014/main" id="{AEAE3B61-81D3-B89F-9BCE-5A21ADC12FBB}"/>
              </a:ext>
            </a:extLst>
          </p:cNvPr>
          <p:cNvSpPr txBox="1">
            <a:spLocks noChangeArrowheads="1"/>
          </p:cNvSpPr>
          <p:nvPr/>
        </p:nvSpPr>
        <p:spPr bwMode="auto">
          <a:xfrm>
            <a:off x="4295775" y="6021388"/>
            <a:ext cx="5530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2400" b="1"/>
              <a:t>PERO…… EMPIEZA LA INVESTIGACIÓN…….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2F571C-0A5B-7B8B-47F1-0B34ECACBE61}"/>
              </a:ext>
            </a:extLst>
          </p:cNvPr>
          <p:cNvPicPr>
            <a:picLocks noChangeAspect="1"/>
          </p:cNvPicPr>
          <p:nvPr/>
        </p:nvPicPr>
        <p:blipFill>
          <a:blip r:embed="rId2">
            <a:alphaModFix/>
          </a:blip>
          <a:stretch>
            <a:fillRect/>
          </a:stretch>
        </p:blipFill>
        <p:spPr>
          <a:xfrm>
            <a:off x="1632199" y="1675227"/>
            <a:ext cx="8927602" cy="5021776"/>
          </a:xfrm>
          <a:prstGeom prst="rect">
            <a:avLst/>
          </a:prstGeom>
          <a:effectLst>
            <a:glow rad="127000">
              <a:schemeClr val="bg1"/>
            </a:glow>
            <a:reflection stA="45000" endPos="0" dist="50800" dir="5400000" sy="-100000" algn="bl" rotWithShape="0"/>
            <a:softEdge rad="101600"/>
          </a:effectLst>
        </p:spPr>
      </p:pic>
      <p:sp>
        <p:nvSpPr>
          <p:cNvPr id="2" name="CuadroTexto 1">
            <a:extLst>
              <a:ext uri="{FF2B5EF4-FFF2-40B4-BE49-F238E27FC236}">
                <a16:creationId xmlns:a16="http://schemas.microsoft.com/office/drawing/2014/main" id="{8E708A60-92D7-AAC6-CD7A-060360593C0E}"/>
              </a:ext>
            </a:extLst>
          </p:cNvPr>
          <p:cNvSpPr txBox="1"/>
          <p:nvPr/>
        </p:nvSpPr>
        <p:spPr>
          <a:xfrm>
            <a:off x="2855640" y="356544"/>
            <a:ext cx="5832648" cy="1200329"/>
          </a:xfrm>
          <a:prstGeom prst="rect">
            <a:avLst/>
          </a:prstGeom>
          <a:noFill/>
        </p:spPr>
        <p:txBody>
          <a:bodyPr wrap="square" rtlCol="0">
            <a:spAutoFit/>
          </a:bodyPr>
          <a:lstStyle/>
          <a:p>
            <a:pPr algn="ctr"/>
            <a:r>
              <a:rPr lang="es-ES" sz="2400" b="1" dirty="0">
                <a:latin typeface="Arial" panose="020B0604020202020204" pitchFamily="34" charset="0"/>
                <a:cs typeface="Arial" panose="020B0604020202020204" pitchFamily="34" charset="0"/>
              </a:rPr>
              <a:t>¿CRÍA DE MOSASAURO? ….</a:t>
            </a:r>
          </a:p>
          <a:p>
            <a:pPr algn="ctr"/>
            <a:endParaRPr lang="es-ES" sz="2400" b="1" dirty="0">
              <a:latin typeface="Arial" panose="020B0604020202020204" pitchFamily="34" charset="0"/>
              <a:cs typeface="Arial" panose="020B0604020202020204" pitchFamily="34" charset="0"/>
            </a:endParaRPr>
          </a:p>
          <a:p>
            <a:pPr algn="ctr"/>
            <a:r>
              <a:rPr lang="es-ES" sz="2400" b="1" dirty="0">
                <a:latin typeface="Arial" panose="020B0604020202020204" pitchFamily="34" charset="0"/>
                <a:cs typeface="Arial" panose="020B0604020202020204" pitchFamily="34" charset="0"/>
              </a:rPr>
              <a:t>¿A QUÉ ESPECIE PERTENECE?</a:t>
            </a:r>
          </a:p>
        </p:txBody>
      </p:sp>
    </p:spTree>
    <p:extLst>
      <p:ext uri="{BB962C8B-B14F-4D97-AF65-F5344CB8AC3E}">
        <p14:creationId xmlns:p14="http://schemas.microsoft.com/office/powerpoint/2010/main" val="2319987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fotos fosil Ramon\fotos calidad alta\fosil alta007_DSC9560.jpg">
            <a:extLst>
              <a:ext uri="{FF2B5EF4-FFF2-40B4-BE49-F238E27FC236}">
                <a16:creationId xmlns:a16="http://schemas.microsoft.com/office/drawing/2014/main" id="{671EE772-E862-545F-9060-8638F8588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975" y="0"/>
            <a:ext cx="9133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1161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1591</TotalTime>
  <Words>526</Words>
  <Application>Microsoft Office PowerPoint</Application>
  <PresentationFormat>Panorámica</PresentationFormat>
  <Paragraphs>65</Paragraphs>
  <Slides>22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22</vt:i4>
      </vt:variant>
    </vt:vector>
  </HeadingPairs>
  <TitlesOfParts>
    <vt:vector size="28" baseType="lpstr">
      <vt:lpstr>Arial</vt:lpstr>
      <vt:lpstr>Calibri</vt:lpstr>
      <vt:lpstr>Calibri Light</vt:lpstr>
      <vt:lpstr>Cambria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Manuela Rodríguez Cabrera</dc:creator>
  <cp:lastModifiedBy>Manuela Rodríguez Cabrera</cp:lastModifiedBy>
  <cp:revision>19</cp:revision>
  <dcterms:created xsi:type="dcterms:W3CDTF">2023-04-12T09:20:22Z</dcterms:created>
  <dcterms:modified xsi:type="dcterms:W3CDTF">2023-04-23T07:10:50Z</dcterms:modified>
</cp:coreProperties>
</file>