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B67A0-34B7-401A-A718-16D859D924E0}" v="8" dt="2023-04-23T17:24:49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i" userId="8c245545f43d76ad" providerId="LiveId" clId="{98FB67A0-34B7-401A-A718-16D859D924E0}"/>
    <pc:docChg chg="modSld">
      <pc:chgData name="Santi" userId="8c245545f43d76ad" providerId="LiveId" clId="{98FB67A0-34B7-401A-A718-16D859D924E0}" dt="2023-04-23T17:24:49.779" v="10"/>
      <pc:docMkLst>
        <pc:docMk/>
      </pc:docMkLst>
      <pc:sldChg chg="modSp mod modTransition modAnim">
        <pc:chgData name="Santi" userId="8c245545f43d76ad" providerId="LiveId" clId="{98FB67A0-34B7-401A-A718-16D859D924E0}" dt="2023-04-23T17:24:49.779" v="10"/>
        <pc:sldMkLst>
          <pc:docMk/>
          <pc:sldMk cId="3580413714" sldId="265"/>
        </pc:sldMkLst>
        <pc:spChg chg="mod">
          <ac:chgData name="Santi" userId="8c245545f43d76ad" providerId="LiveId" clId="{98FB67A0-34B7-401A-A718-16D859D924E0}" dt="2023-04-23T17:19:18.233" v="2" actId="1076"/>
          <ac:spMkLst>
            <pc:docMk/>
            <pc:sldMk cId="3580413714" sldId="265"/>
            <ac:spMk id="2" creationId="{31A79E07-637C-EF02-4488-0CE2062AF4C2}"/>
          </ac:spMkLst>
        </pc:spChg>
        <pc:picChg chg="mod">
          <ac:chgData name="Santi" userId="8c245545f43d76ad" providerId="LiveId" clId="{98FB67A0-34B7-401A-A718-16D859D924E0}" dt="2023-04-23T17:20:38.745" v="5" actId="1076"/>
          <ac:picMkLst>
            <pc:docMk/>
            <pc:sldMk cId="3580413714" sldId="265"/>
            <ac:picMk id="4" creationId="{121ACB14-EC73-FC50-D25C-A1F41C8C26D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0CC422-5CDE-01CB-5F09-7E0E5DC70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A25A01-679A-0CAF-F178-436EE1993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47BB5D-1519-263A-28B2-4D3F6D4E1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F9B-CE17-437C-84BD-D153F5CDCABE}" type="datetimeFigureOut">
              <a:rPr lang="es-ES" smtClean="0"/>
              <a:t>23/04/2023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29838E-C559-96FA-5AB6-3A2298499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3DED3B-E2F5-FE7C-8019-DB1427998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74E8-8C3E-4139-8C48-AB6864F27F4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8293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BD9BE-9633-7208-C985-7C207101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B8A8A9A-84FC-62CA-7DEB-83583E8AF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553E51-D9B6-E171-1697-94428E78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F9B-CE17-437C-84BD-D153F5CDCABE}" type="datetimeFigureOut">
              <a:rPr lang="es-ES" smtClean="0"/>
              <a:t>23/04/2023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BD748C-6637-B049-3E85-0A4B4AD6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7986DE-CC77-62A0-B15D-9F741A33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74E8-8C3E-4139-8C48-AB6864F27F4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698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D1A530-BC9B-B400-4379-764CEAA13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9B4CC6-B8BC-76A6-53C9-7609BCFC8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AE6AB7-8166-B708-0A16-77663A4A0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F9B-CE17-437C-84BD-D153F5CDCABE}" type="datetimeFigureOut">
              <a:rPr lang="es-ES" smtClean="0"/>
              <a:t>23/04/2023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C9D781-F311-9961-F53C-965D5192E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185D53-1B11-C360-3821-177D189E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74E8-8C3E-4139-8C48-AB6864F27F4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2348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D32E6-E4D9-74D4-0419-F2D4CA6C0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FBABD2-6250-6744-DADF-81517DAF0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ADA9D5-31A5-4AAE-2A12-3B2F7D9B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F9B-CE17-437C-84BD-D153F5CDCABE}" type="datetimeFigureOut">
              <a:rPr lang="es-ES" smtClean="0"/>
              <a:t>23/04/2023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1DA11C-76DC-48A0-3058-595D8266E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031CCE-71EF-924F-C826-42DC919B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74E8-8C3E-4139-8C48-AB6864F27F4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190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5036E7-2E26-5611-B660-26F7A1381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BC945D-8E74-923A-B97F-07DF0F803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43EF53-33FE-4F5D-F9D8-68CA20770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F9B-CE17-437C-84BD-D153F5CDCABE}" type="datetimeFigureOut">
              <a:rPr lang="es-ES" smtClean="0"/>
              <a:t>23/04/2023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7227F6-63A8-514E-8E8C-CE8109EC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302510-4B5E-4D32-268B-AFF26315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74E8-8C3E-4139-8C48-AB6864F27F4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6680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13A5A0-2126-DC01-1863-FF8B55A5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878E7B-19D5-74E4-6AE8-CA07575FB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E80FF4-8DFE-45C8-4C20-1DAA6D159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1D893D-2A2B-A360-9F70-955EBFDE1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F9B-CE17-437C-84BD-D153F5CDCABE}" type="datetimeFigureOut">
              <a:rPr lang="es-ES" smtClean="0"/>
              <a:t>23/04/2023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6EC4F8-199C-8B84-7AB9-264E7E7A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9A0A89-DD55-B50F-B1CB-F769058A2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74E8-8C3E-4139-8C48-AB6864F27F4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345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691678-1CCD-6FCD-F2B2-EB32C66D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2979BF-D979-E3B3-06B7-059838029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76EA90-0CF0-C33A-05AE-97DB34EF0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DFA828B-41AB-B58F-DDF1-BCB22EC10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748879C-93DB-68F2-4514-B5D6976F8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3AF4ACF-411E-1CEB-3939-280F8E15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F9B-CE17-437C-84BD-D153F5CDCABE}" type="datetimeFigureOut">
              <a:rPr lang="es-ES" smtClean="0"/>
              <a:t>23/04/2023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90F23F9-4A4E-E7D4-D4E8-9BE1480E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E0F8391-7DA1-8886-605F-4792F7407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74E8-8C3E-4139-8C48-AB6864F27F4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656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FC604-DFC1-95FA-879A-160B18F5E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876F87-B892-6354-3236-D3A7A9E62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F9B-CE17-437C-84BD-D153F5CDCABE}" type="datetimeFigureOut">
              <a:rPr lang="es-ES" smtClean="0"/>
              <a:t>23/04/2023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332DB9-59D7-B9A4-2C4D-E92B5C6AA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743F6F-DAB2-7054-6928-ED5C02E3B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74E8-8C3E-4139-8C48-AB6864F27F4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535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10571AB-B8A5-69B0-3783-E82F2E67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F9B-CE17-437C-84BD-D153F5CDCABE}" type="datetimeFigureOut">
              <a:rPr lang="es-ES" smtClean="0"/>
              <a:t>23/04/2023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024BF21-05F3-F004-F255-97867230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7BB74A-4DEC-8DB4-D222-06138C49D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74E8-8C3E-4139-8C48-AB6864F27F4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450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079427-7678-EC89-251C-DC17252D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8E779A-FDD7-3B32-D265-4CD2A6983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D5DB1C-193C-E10A-6906-34699C2C5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CBF5A9-7DF6-D8DD-C86E-8F0E96A03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F9B-CE17-437C-84BD-D153F5CDCABE}" type="datetimeFigureOut">
              <a:rPr lang="es-ES" smtClean="0"/>
              <a:t>23/04/2023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3D397A-E5B0-80C6-51A0-731BC970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C55C7E-9E6A-A0CB-8123-7C25247B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74E8-8C3E-4139-8C48-AB6864F27F4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99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7D92AF-E05B-0364-1C9E-8749981C3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5D0578C-1049-18CB-EBEE-9992289A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841C6FB-4F41-92AF-C08F-EC4B9A986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76B951-B5D8-CC13-C723-2F9891D7E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F9B-CE17-437C-84BD-D153F5CDCABE}" type="datetimeFigureOut">
              <a:rPr lang="es-ES" smtClean="0"/>
              <a:t>23/04/2023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279B1-869E-7396-3257-3743D4A06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E306B9-44D9-A11B-9A81-86F146924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74E8-8C3E-4139-8C48-AB6864F27F4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468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ED92A65-8EB8-C69B-8882-808FB24C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CBA828-233A-E28E-E3BF-911978736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9C13ED-9E90-113F-D561-76CD3F6EF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0CF9B-CE17-437C-84BD-D153F5CDCABE}" type="datetimeFigureOut">
              <a:rPr lang="es-ES" smtClean="0"/>
              <a:t>23/04/2023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0BC8E3-2E02-347C-4632-59BFA9AC2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EB1D86-5CC2-C31E-021C-BE74DA520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074E8-8C3E-4139-8C48-AB6864F27F4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643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gunda Revolución Industrial - Wikipedia, la enciclopedia libre">
            <a:extLst>
              <a:ext uri="{FF2B5EF4-FFF2-40B4-BE49-F238E27FC236}">
                <a16:creationId xmlns:a16="http://schemas.microsoft.com/office/drawing/2014/main" id="{5AECB25E-B4A3-983E-3334-DD0B35CCC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774"/>
            <a:ext cx="12192000" cy="69757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BF40638-A7A2-D6F6-AAE2-8D5A3EF5F0B2}"/>
              </a:ext>
            </a:extLst>
          </p:cNvPr>
          <p:cNvSpPr txBox="1"/>
          <p:nvPr/>
        </p:nvSpPr>
        <p:spPr>
          <a:xfrm>
            <a:off x="2313992" y="1119674"/>
            <a:ext cx="8182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REVOLUCIÓN INDUSTRIAL A LA REVOLUCIÓN VERDE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89A8C4-4741-0647-F6D6-EBFD84014807}"/>
              </a:ext>
            </a:extLst>
          </p:cNvPr>
          <p:cNvSpPr txBox="1"/>
          <p:nvPr/>
        </p:nvSpPr>
        <p:spPr>
          <a:xfrm>
            <a:off x="2237792" y="2289111"/>
            <a:ext cx="8182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I.E.S. CANARIAS CABRERA PINTO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E6A169B-2ACA-0D3F-C635-C60ED9D71E0B}"/>
              </a:ext>
            </a:extLst>
          </p:cNvPr>
          <p:cNvSpPr txBox="1"/>
          <p:nvPr/>
        </p:nvSpPr>
        <p:spPr>
          <a:xfrm>
            <a:off x="6542314" y="6069926"/>
            <a:ext cx="8182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Orduña Miró</a:t>
            </a:r>
          </a:p>
        </p:txBody>
      </p:sp>
    </p:spTree>
    <p:extLst>
      <p:ext uri="{BB962C8B-B14F-4D97-AF65-F5344CB8AC3E}">
        <p14:creationId xmlns:p14="http://schemas.microsoft.com/office/powerpoint/2010/main" val="140870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1A79E07-637C-EF02-4488-0CE2062AF4C2}"/>
              </a:ext>
            </a:extLst>
          </p:cNvPr>
          <p:cNvSpPr txBox="1"/>
          <p:nvPr/>
        </p:nvSpPr>
        <p:spPr>
          <a:xfrm>
            <a:off x="364282" y="29560"/>
            <a:ext cx="9267826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 EXPERIMENTAL</a:t>
            </a:r>
          </a:p>
          <a:p>
            <a:pPr algn="just"/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Obtención de energía mediante placas fotovoltaica</a:t>
            </a:r>
          </a:p>
          <a:p>
            <a:pPr algn="just"/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Uso de esa energía en el entorno de la vivienda</a:t>
            </a:r>
          </a:p>
          <a:p>
            <a:pPr algn="just"/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Obtención de Hidrógeno verde</a:t>
            </a:r>
          </a:p>
          <a:p>
            <a:pPr algn="just"/>
            <a:endParaRPr lang="es-E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0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0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Imagen que contiene interior, tabla, cuarto, mostrador&#10;&#10;Descripción generada automáticamente">
            <a:extLst>
              <a:ext uri="{FF2B5EF4-FFF2-40B4-BE49-F238E27FC236}">
                <a16:creationId xmlns:a16="http://schemas.microsoft.com/office/drawing/2014/main" id="{121ACB14-EC73-FC50-D25C-A1F41C8C2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7807"/>
            <a:ext cx="12192001" cy="54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1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dificio, tabla, remoto, juego&#10;&#10;Descripción generada automáticamente">
            <a:extLst>
              <a:ext uri="{FF2B5EF4-FFF2-40B4-BE49-F238E27FC236}">
                <a16:creationId xmlns:a16="http://schemas.microsoft.com/office/drawing/2014/main" id="{32DAE2F7-454C-3459-D0F7-2DAE709B9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6429" y="1114580"/>
            <a:ext cx="3676650" cy="165703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5ED2344-A099-08D9-10CB-8BBC14798A4D}"/>
              </a:ext>
            </a:extLst>
          </p:cNvPr>
          <p:cNvSpPr txBox="1"/>
          <p:nvPr/>
        </p:nvSpPr>
        <p:spPr>
          <a:xfrm>
            <a:off x="0" y="3933838"/>
            <a:ext cx="2645618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Almacenamiento</a:t>
            </a:r>
          </a:p>
          <a:p>
            <a:pPr algn="just"/>
            <a:endParaRPr lang="es-E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0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0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Imagen que contiene interior, tabla, cuarto, computadora&#10;&#10;Descripción generada automáticamente">
            <a:extLst>
              <a:ext uri="{FF2B5EF4-FFF2-40B4-BE49-F238E27FC236}">
                <a16:creationId xmlns:a16="http://schemas.microsoft.com/office/drawing/2014/main" id="{B9F77F7B-94AB-1D5B-DAAA-372F2BB6B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0045" y="1190786"/>
            <a:ext cx="3676652" cy="165703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39CA49D-AEE5-DFDB-9B82-76011E7BC46D}"/>
              </a:ext>
            </a:extLst>
          </p:cNvPr>
          <p:cNvSpPr txBox="1"/>
          <p:nvPr/>
        </p:nvSpPr>
        <p:spPr>
          <a:xfrm>
            <a:off x="2559852" y="3943376"/>
            <a:ext cx="2645618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Iluminación</a:t>
            </a:r>
          </a:p>
          <a:p>
            <a:pPr algn="just"/>
            <a:endParaRPr lang="es-E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0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0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 descr="Imagen que contiene edificio, viejo, fuego, tabla&#10;&#10;Descripción generada automáticamente">
            <a:extLst>
              <a:ext uri="{FF2B5EF4-FFF2-40B4-BE49-F238E27FC236}">
                <a16:creationId xmlns:a16="http://schemas.microsoft.com/office/drawing/2014/main" id="{8A1180DF-C166-ECE8-01C2-5B680B00E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5045" y="1190784"/>
            <a:ext cx="3676649" cy="165703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9301AB3-1EB1-85AB-75A6-6886AEF490B5}"/>
              </a:ext>
            </a:extLst>
          </p:cNvPr>
          <p:cNvSpPr txBox="1"/>
          <p:nvPr/>
        </p:nvSpPr>
        <p:spPr>
          <a:xfrm>
            <a:off x="4464851" y="3905291"/>
            <a:ext cx="165703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</a:p>
          <a:p>
            <a:pPr algn="ctr"/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mecánica</a:t>
            </a:r>
          </a:p>
          <a:p>
            <a:pPr algn="just"/>
            <a:endParaRPr lang="es-ES" sz="20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 descr="Estante de metal&#10;&#10;Descripción generada automáticamente con confianza baja">
            <a:extLst>
              <a:ext uri="{FF2B5EF4-FFF2-40B4-BE49-F238E27FC236}">
                <a16:creationId xmlns:a16="http://schemas.microsoft.com/office/drawing/2014/main" id="{0BFB87FC-2E67-8F46-7F17-81F539790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7576" y="1883577"/>
            <a:ext cx="6858001" cy="309084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184B467-AD4E-3292-690E-22AFF327839A}"/>
              </a:ext>
            </a:extLst>
          </p:cNvPr>
          <p:cNvSpPr txBox="1"/>
          <p:nvPr/>
        </p:nvSpPr>
        <p:spPr>
          <a:xfrm>
            <a:off x="6757093" y="5289188"/>
            <a:ext cx="2016457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Obtención de hidrógeno por electrólisis</a:t>
            </a:r>
          </a:p>
          <a:p>
            <a:pPr algn="just"/>
            <a:endParaRPr lang="es-ES" sz="20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96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7B221D-C94D-1509-AF8F-0F8901AF85B5}"/>
              </a:ext>
            </a:extLst>
          </p:cNvPr>
          <p:cNvSpPr txBox="1"/>
          <p:nvPr/>
        </p:nvSpPr>
        <p:spPr>
          <a:xfrm>
            <a:off x="533574" y="521246"/>
            <a:ext cx="5562425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 DE LA ACTIVIDAD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Duración de un periodo lectivo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25´ medio grupo parte expositiva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25´ medio grupo parte experimental</a:t>
            </a:r>
          </a:p>
          <a:p>
            <a:pPr algn="just"/>
            <a:endParaRPr lang="es-ES" sz="20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88C0261D-405F-8F65-1AD2-42C50EFFE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35" y="4162426"/>
            <a:ext cx="5990165" cy="2695574"/>
          </a:xfrm>
          <a:prstGeom prst="rect">
            <a:avLst/>
          </a:prstGeom>
        </p:spPr>
      </p:pic>
      <p:pic>
        <p:nvPicPr>
          <p:cNvPr id="6" name="Imagen 5" descr="Imagen que contiene persona, edificio, techo, parado&#10;&#10;Descripción generada automáticamente">
            <a:extLst>
              <a:ext uri="{FF2B5EF4-FFF2-40B4-BE49-F238E27FC236}">
                <a16:creationId xmlns:a16="http://schemas.microsoft.com/office/drawing/2014/main" id="{0FA29BE2-C9AF-52C3-ABD4-86C754A09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2059642"/>
            <a:ext cx="6058960" cy="272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3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en la cocina&#10;&#10;Descripción generada automáticamente con confianza media">
            <a:extLst>
              <a:ext uri="{FF2B5EF4-FFF2-40B4-BE49-F238E27FC236}">
                <a16:creationId xmlns:a16="http://schemas.microsoft.com/office/drawing/2014/main" id="{038038CB-923F-0475-8CA7-D8B09A1DF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53B4FEF-5E88-3B39-F5A8-7F567B832715}"/>
              </a:ext>
            </a:extLst>
          </p:cNvPr>
          <p:cNvSpPr txBox="1"/>
          <p:nvPr/>
        </p:nvSpPr>
        <p:spPr>
          <a:xfrm>
            <a:off x="1400953" y="782799"/>
            <a:ext cx="909637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i="0" u="none" strike="noStrike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OBJETIVOS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i="0" u="none" strike="noStrike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Destacar la importancia del cambio producido en nuestra sociedad, al obtener trabajo con la ayuda de máquinas accionadas por el vapor de agua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i="0" u="none" strike="noStrike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Informar de las máquinas que hicieron posible esta Revolución industrial, haciendo hincapié en la utilización de una fuente de energía novedosa en ese momento que fue el carbón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i="0" u="none" strike="noStrike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Resaltar la evolución hacia un uso progresivo de la electricidad en sustitución del vapor pero utilizando siembre como fuente de energía los combustibles fósiles.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i="0" u="none" strike="noStrike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Informar de las consecuencias del uso generalizado de esos combustibles sobre nuestro Planeta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Hacer ver la necesidad de sustituir esos combustibles por otros que no produzcan gases de efecto invernadero y que sean sostenibles.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Reflexionar que todo cambio requiere una revisión de nuestras rutinas sobre el uso que hacemos de la energía que consumimos y promover una conciencia de ahorro de energía.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b="1" i="0" u="none" strike="noStrike" baseline="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endParaRPr lang="es-E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9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50F2224-D7A1-929F-377E-335AD8AB1F76}"/>
              </a:ext>
            </a:extLst>
          </p:cNvPr>
          <p:cNvSpPr txBox="1"/>
          <p:nvPr/>
        </p:nvSpPr>
        <p:spPr>
          <a:xfrm>
            <a:off x="1400953" y="782799"/>
            <a:ext cx="90963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i="0" u="none" strike="noStrike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VALORACIÓN</a:t>
            </a:r>
          </a:p>
          <a:p>
            <a:pPr algn="just"/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* Positiva por parte de los alumnos participantes</a:t>
            </a:r>
            <a:endParaRPr lang="es-ES" sz="2000" b="1" i="0" u="none" strike="noStrike" baseline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b="1" i="0" u="none" strike="noStrike" baseline="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endParaRPr lang="es-E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2194D68-4210-317B-19C1-E375C7E841AC}"/>
              </a:ext>
            </a:extLst>
          </p:cNvPr>
          <p:cNvSpPr txBox="1"/>
          <p:nvPr/>
        </p:nvSpPr>
        <p:spPr>
          <a:xfrm>
            <a:off x="1285875" y="3030699"/>
            <a:ext cx="107537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i="0" u="none" strike="noStrike" baseline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REFLEXIÓN</a:t>
            </a:r>
          </a:p>
          <a:p>
            <a:pPr algn="just"/>
            <a:endParaRPr lang="es-ES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s-ES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NO HABRÁ CAMBIO SIN ACUERDO GLOBAL</a:t>
            </a:r>
          </a:p>
          <a:p>
            <a:pPr algn="just"/>
            <a:endParaRPr lang="es-ES" sz="2000" b="1" i="0" u="none" strike="noStrike" baseline="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s-ES" sz="2000" b="1" i="0" u="none" strike="noStrike" cap="all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La energía que menos contamina es la energía que no consumimos.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b="1" i="0" u="none" strike="noStrike" cap="all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endParaRPr lang="es-E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é son las energías renovables y cuáles son sus beneficios | BAXI">
            <a:extLst>
              <a:ext uri="{FF2B5EF4-FFF2-40B4-BE49-F238E27FC236}">
                <a16:creationId xmlns:a16="http://schemas.microsoft.com/office/drawing/2014/main" id="{295F1961-0769-C054-BA35-43DCA1332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83"/>
            <a:ext cx="12192000" cy="68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A185658-AF50-E09A-8C87-E7E382B545AF}"/>
              </a:ext>
            </a:extLst>
          </p:cNvPr>
          <p:cNvSpPr txBox="1"/>
          <p:nvPr/>
        </p:nvSpPr>
        <p:spPr>
          <a:xfrm>
            <a:off x="504824" y="314325"/>
            <a:ext cx="9267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 de fin de trimestre para alumnos de 3ºESO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la finalidad de informar y concienciar sobre la ”Transición ecológica”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0B33CE-4F29-192D-10D8-8AFAB572203F}"/>
              </a:ext>
            </a:extLst>
          </p:cNvPr>
          <p:cNvSpPr txBox="1"/>
          <p:nvPr/>
        </p:nvSpPr>
        <p:spPr>
          <a:xfrm>
            <a:off x="3752849" y="5528012"/>
            <a:ext cx="9267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Partiendo del uso de máquinas movidas por el vapor de 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Analizando las fuentes de energía utilizadas y sus consecuencias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Proponiendo nuevas fuentes de energía renovable no contaminante</a:t>
            </a:r>
          </a:p>
        </p:txBody>
      </p:sp>
    </p:spTree>
    <p:extLst>
      <p:ext uri="{BB962C8B-B14F-4D97-AF65-F5344CB8AC3E}">
        <p14:creationId xmlns:p14="http://schemas.microsoft.com/office/powerpoint/2010/main" val="318572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4334A4DB-1576-E1D1-5FA9-AB4A84F9B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05" y="159026"/>
            <a:ext cx="4661452" cy="3107634"/>
          </a:xfrm>
          <a:prstGeom prst="rect">
            <a:avLst/>
          </a:prstGeom>
        </p:spPr>
      </p:pic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B3D38055-4972-887E-CDA5-BD0C7ECC8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97" y="66259"/>
            <a:ext cx="4651514" cy="3101009"/>
          </a:xfrm>
          <a:prstGeom prst="rect">
            <a:avLst/>
          </a:prstGeo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34722779-4A6E-D7D4-C483-13528B1AC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05" y="3517348"/>
            <a:ext cx="4651514" cy="3101009"/>
          </a:xfrm>
          <a:prstGeom prst="rect">
            <a:avLst/>
          </a:prstGeom>
        </p:spPr>
      </p:pic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2FBE25FC-B18B-4FF8-A0F4-A9F5D7D77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97" y="3517348"/>
            <a:ext cx="4651514" cy="310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0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cuarto, decorado&#10;&#10;Descripción generada automáticamente">
            <a:extLst>
              <a:ext uri="{FF2B5EF4-FFF2-40B4-BE49-F238E27FC236}">
                <a16:creationId xmlns:a16="http://schemas.microsoft.com/office/drawing/2014/main" id="{823ECAAF-059C-B467-364E-FB95F4225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653"/>
            <a:ext cx="12192000" cy="549483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EE30D2F-74E2-CF27-5066-B47E40630572}"/>
              </a:ext>
            </a:extLst>
          </p:cNvPr>
          <p:cNvSpPr txBox="1"/>
          <p:nvPr/>
        </p:nvSpPr>
        <p:spPr>
          <a:xfrm>
            <a:off x="1579788" y="5716374"/>
            <a:ext cx="9267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EXPOSICIÓN SOBRE LOS PRINCIPALES ELEMENTOS TÉCNICOS QUE HICIERON POSIBLE LA REVOLUCIÓN INDUSTRIAL</a:t>
            </a:r>
          </a:p>
        </p:txBody>
      </p:sp>
    </p:spTree>
    <p:extLst>
      <p:ext uri="{BB962C8B-B14F-4D97-AF65-F5344CB8AC3E}">
        <p14:creationId xmlns:p14="http://schemas.microsoft.com/office/powerpoint/2010/main" val="12229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70E9ACFD-8768-270B-79D8-732BED63E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2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FA0F6EE8-82A5-E9CB-FCAC-6D4305180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60" y="0"/>
            <a:ext cx="1020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05A480ED-61A1-EB19-AF91-14623D642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143628" cy="4095751"/>
          </a:xfrm>
          <a:prstGeom prst="rect">
            <a:avLst/>
          </a:prstGeom>
        </p:spPr>
      </p:pic>
      <p:pic>
        <p:nvPicPr>
          <p:cNvPr id="5" name="Imagen 4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F0A13297-E0F0-41C2-A3CB-BCDA61535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8" y="2825752"/>
            <a:ext cx="6048372" cy="40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2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035F2733-643F-F618-45C5-52F83076C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29288" cy="3819525"/>
          </a:xfrm>
          <a:prstGeom prst="rect">
            <a:avLst/>
          </a:prstGeom>
        </p:spPr>
      </p:pic>
      <p:pic>
        <p:nvPicPr>
          <p:cNvPr id="5" name="Imagen 4" descr="Imagen de la pantalla de un molino de viento&#10;&#10;Descripción generada automáticamente con confianza baja">
            <a:extLst>
              <a:ext uri="{FF2B5EF4-FFF2-40B4-BE49-F238E27FC236}">
                <a16:creationId xmlns:a16="http://schemas.microsoft.com/office/drawing/2014/main" id="{FF772C41-8C23-D097-27A2-C7D0A411C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336" y="2562224"/>
            <a:ext cx="6443663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4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DDAE93A4-E2F5-3E82-A8B1-7A4695450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312</Words>
  <Application>Microsoft Office PowerPoint</Application>
  <PresentationFormat>Panorámica</PresentationFormat>
  <Paragraphs>44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Santi</dc:creator>
  <cp:lastModifiedBy>Santi</cp:lastModifiedBy>
  <cp:revision>1</cp:revision>
  <dcterms:created xsi:type="dcterms:W3CDTF">2023-04-22T15:22:24Z</dcterms:created>
  <dcterms:modified xsi:type="dcterms:W3CDTF">2023-04-23T17:24:54Z</dcterms:modified>
</cp:coreProperties>
</file>