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3"/>
    <p:restoredTop sz="94708"/>
  </p:normalViewPr>
  <p:slideViewPr>
    <p:cSldViewPr snapToGrid="0">
      <p:cViewPr varScale="1">
        <p:scale>
          <a:sx n="112" d="100"/>
          <a:sy n="112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3D802-5103-502B-09EE-5E9E9CFAD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FA935C-A854-CEDB-C4B6-3247A792A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E4C28F-EA64-B93A-1E45-833D35D5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982F34-9C60-7BC2-07BF-7C14F653A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C42962-E677-203B-B147-39642D69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84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357AB-6758-0DF7-75D5-099F6379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33400C-B27D-E58A-F488-23999E508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75BA26-8C9C-62C9-D3F2-28D50A8AC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365188-A750-BC70-B034-6FEFA3F5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CE4A15-73D6-09B0-03C3-285DB68E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5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AD881E-D98F-6F5D-5016-17A973325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8B4CB9-E242-A484-7662-E4AE26A1D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9588BF-4181-603F-EDFE-B099487C0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7A5ADE-E635-178D-3771-EC5F24013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182376-195F-6DD8-349E-9FEAEA76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01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8866C-175A-D1F4-BB57-C9D825A5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CA014-165D-FC1D-FE4A-E4F333354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686AD3-9A95-FE86-1C38-57F632D5F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5DDB27-7CE0-AC6D-B6FA-71BC05FE8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16B9B1-8FC8-C716-9046-D5404F94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17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63FD8-C0F3-86AD-1989-FAD30837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D8A9A3-971E-4CEF-8506-51AB69F0E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B8A4F7-64F3-4FC2-4CEF-FB1E39C57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D7F686-EB99-75A2-2255-634CC59C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2B0185-1297-7016-D717-000AEA25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94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B02F4-6F94-BA24-B3A4-CF33A7B7F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F723AA-BB59-157E-CA5A-92C8FFE5D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205F95-4BDF-C9B0-3DB7-A493F2A2E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89B085-BA21-A699-AB8E-40064668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02833B-007E-8204-7BD0-59D586C1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997444-AE24-86AA-6690-18A106EA2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44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B081-BD61-C939-C254-099D3ABB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C22881-F8D8-3E0B-A029-49B3CF711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FAF622-35B7-037B-F50E-041BCB656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6219F7A-430D-8B17-BE0D-B1EC1EAC9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638DE5-CF02-5EF7-EB66-30D6D5B83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501B4B-AFDF-5EB5-4AA9-B4AF12437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0FCA6CB-4AA3-B70C-093E-203C3C54A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0BF7CC7-C817-E74B-3DD0-65280937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630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0DCB7-32FC-2E66-B2C5-76F86D51E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FCC4D8-285B-909D-C526-048B42C3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AB3422-6078-1475-51EE-0C2CC2D44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793BD80-86A3-05A3-A128-7E98BD54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50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122DD59-C4AA-6A7C-0659-78334963F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608510-F141-014B-574B-AA7232B9A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086725-529C-844B-92D1-DF3562A9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85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D54F4-929F-C0C0-86F9-7B36CBE8C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37C450-747E-D165-91FA-33B82EBAF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B12991-A3F8-2D48-5646-FB18B9A6A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2A8A1B-8688-6867-AD37-DDA6F051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790247-A874-52F4-FDE1-5769A6C98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F46F61-D9E4-48C1-E43E-B435BAD3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06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71FF9-09F4-A285-4650-3428BBF3D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0EE5A7D-2BF8-C645-5B1B-03F9E1C49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999633-336C-3C38-9BCE-2530C28B0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820682-848C-22F0-6A4D-DEE1A3BC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AFA909-446B-C1CD-BCCE-EC51230A0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A93ED8-408C-A822-1046-BCE317A7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26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843F5F9-6AD7-75F5-159A-F3C9580F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4D1FEC-ADEA-E28D-3FF5-734791618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DF7BBA-58F8-F73A-C5C9-6763DAA00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13727-E25F-2649-A825-C97A2B06ECFE}" type="datetimeFigureOut">
              <a:rPr lang="es-ES" smtClean="0"/>
              <a:t>10/3/23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750CD8-4BA8-6020-E620-2884917D2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39E14E-F7BF-347D-5DDC-9FD4F2DC4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1FF05-A55B-B249-B898-56C58865FB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94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BF927-E69B-04CA-AFC7-F0B07B8D789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85654" y="1325365"/>
            <a:ext cx="8455631" cy="2984697"/>
          </a:xfrm>
        </p:spPr>
        <p:txBody>
          <a:bodyPr>
            <a:normAutofit fontScale="90000"/>
          </a:bodyPr>
          <a:lstStyle/>
          <a:p>
            <a:r>
              <a:rPr lang="es-ES" dirty="0"/>
              <a:t>           XVI Jornadas Patrimonio </a:t>
            </a:r>
            <a:br>
              <a:rPr lang="es-ES" dirty="0"/>
            </a:br>
            <a:r>
              <a:rPr lang="es-ES" dirty="0"/>
              <a:t>                Institutos Históricos</a:t>
            </a:r>
            <a:br>
              <a:rPr lang="es-ES" dirty="0"/>
            </a:br>
            <a:br>
              <a:rPr lang="es-ES" dirty="0"/>
            </a:br>
            <a:r>
              <a:rPr lang="es-ES" dirty="0"/>
              <a:t>                 </a:t>
            </a:r>
            <a:r>
              <a:rPr lang="es-ES" dirty="0">
                <a:solidFill>
                  <a:srgbClr val="FF0000"/>
                </a:solidFill>
              </a:rPr>
              <a:t>ANDPIH</a:t>
            </a:r>
            <a:r>
              <a:rPr lang="es-ES" dirty="0"/>
              <a:t>  Soria 2023</a:t>
            </a:r>
            <a:br>
              <a:rPr lang="es-ES" dirty="0"/>
            </a:br>
            <a:r>
              <a:rPr lang="es-ES" dirty="0"/>
              <a:t>           Instituto Antonio Machado</a:t>
            </a:r>
          </a:p>
        </p:txBody>
      </p:sp>
    </p:spTree>
    <p:extLst>
      <p:ext uri="{BB962C8B-B14F-4D97-AF65-F5344CB8AC3E}">
        <p14:creationId xmlns:p14="http://schemas.microsoft.com/office/powerpoint/2010/main" val="2185870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089C11-80B6-FCFD-5428-529A166FE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79" y="0"/>
            <a:ext cx="10078947" cy="63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60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79CB2B-98CD-34FD-059D-9F78E0DB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876" y="246581"/>
            <a:ext cx="5866544" cy="720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92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176E27-B540-8117-3B0E-7EBF3CA51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9" y="0"/>
            <a:ext cx="10520737" cy="66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4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4D0A8D-C289-6D27-0E21-150F45B4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27" y="0"/>
            <a:ext cx="8968407" cy="65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96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806A90-5866-F414-7242-C5AA2040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40" y="308225"/>
            <a:ext cx="8460241" cy="62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9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984730-4C9C-2874-4BD0-87D470CE9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980" y="205482"/>
            <a:ext cx="9041257" cy="65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20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B0BD71-B706-5858-C841-1E7E3E01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472" y="0"/>
            <a:ext cx="5322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7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E35FDB-DF0B-CAC7-C269-008A41541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69" y="2147299"/>
            <a:ext cx="9441950" cy="24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67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1B4735-71DC-82FC-5DB1-231E7171B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98" y="407623"/>
            <a:ext cx="8758408" cy="590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2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E6E0B2-B9F0-34FA-1DCC-3FC8304F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225" y="0"/>
            <a:ext cx="491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3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EB5F811-A08B-411E-541E-531BAF69A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4800" dirty="0">
                <a:solidFill>
                  <a:schemeClr val="accent1"/>
                </a:solidFill>
              </a:rPr>
              <a:t>“Patrimonio nacionalcatólico en anticuarios: Hispania – Atlas Geográfico”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BD81B822-F244-5D98-01E9-12C8245AA3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4000" dirty="0"/>
              <a:t>Por Luis Castellón Serrano</a:t>
            </a:r>
          </a:p>
          <a:p>
            <a:r>
              <a:rPr lang="es-ES" sz="3200" dirty="0"/>
              <a:t>Instituto Padre Suárez- Granada</a:t>
            </a:r>
          </a:p>
        </p:txBody>
      </p:sp>
    </p:spTree>
    <p:extLst>
      <p:ext uri="{BB962C8B-B14F-4D97-AF65-F5344CB8AC3E}">
        <p14:creationId xmlns:p14="http://schemas.microsoft.com/office/powerpoint/2010/main" val="1436324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C1A1AB-5612-6970-552E-66278C828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95" y="352539"/>
            <a:ext cx="4860809" cy="66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34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E81215-67C9-B85A-9461-FD63BB25C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86" y="616944"/>
            <a:ext cx="9342303" cy="624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43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89865E-E63A-21BC-E382-39A29EFC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59" y="528810"/>
            <a:ext cx="9121965" cy="616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46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EED709-36BF-7214-8D4D-E6ACC232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41" y="605928"/>
            <a:ext cx="8802477" cy="58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95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55A967-F526-380C-E0A7-1361439C4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335" y="484742"/>
            <a:ext cx="9725347" cy="60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11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8B7FE9-ECCC-5FD5-EDE2-02CEF453B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3" y="341523"/>
            <a:ext cx="10201618" cy="62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7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F57642-BCEE-82C3-95E2-5433C026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47" y="341522"/>
            <a:ext cx="8317734" cy="56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7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702DB7-F7AA-95C9-A1DB-01FD342B9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37" y="429658"/>
            <a:ext cx="9738911" cy="61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7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54E95C-127B-3D77-43A8-2617F48EB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227" y="572876"/>
            <a:ext cx="8460953" cy="54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0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AFF19B-CB46-11C6-E13D-0287E1FE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463" y="572877"/>
            <a:ext cx="8185532" cy="60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7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15A65D5-44EB-137F-F879-FB849E0D1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9743"/>
            <a:ext cx="9601200" cy="65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95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905D06-0B01-FE9D-9D1C-2CF3D6560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28" y="285750"/>
            <a:ext cx="9490961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06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86985B-6F40-3CAF-B50C-DB8C9828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77" y="411480"/>
            <a:ext cx="9442956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16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14E3AD-727A-F362-E7F8-AA2E24592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0" y="354330"/>
            <a:ext cx="9573129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80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552A0F-DE85-8E96-F53D-710D8483F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16" y="262890"/>
            <a:ext cx="9444968" cy="65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02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6090F5-FF2F-EF48-239B-4A32FE21C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94" y="297180"/>
            <a:ext cx="9921839" cy="66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74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A7D5A7-0699-520F-19A0-09898DF8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1280160"/>
            <a:ext cx="6206490" cy="43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81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0F6BFC-15C5-94AA-CA20-52D53878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73" y="354330"/>
            <a:ext cx="9576853" cy="65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15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1C0BAB-DEDF-CEFB-5E42-4FDAA7FFA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33" y="411480"/>
            <a:ext cx="9918626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70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9971DF-5EAE-B5C1-FF5D-E744BE96B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61" y="0"/>
            <a:ext cx="9830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33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7B0079-A9BC-3AB4-0064-4ADB9CD47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67" y="0"/>
            <a:ext cx="9644814" cy="677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2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CE6D18-2E84-15FD-8573-DDD56B751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8" y="195943"/>
            <a:ext cx="9688286" cy="66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5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F4409B-DD08-0309-5926-47623A89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80" y="217170"/>
            <a:ext cx="9425290" cy="65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66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603E314-69D7-41F1-48CF-E36A9603D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48" y="0"/>
            <a:ext cx="9860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34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6634F8-12DD-965E-6DA7-2741508F5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026" y="0"/>
            <a:ext cx="9737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34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947B44-F04A-6E47-BEC0-374B27575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246" y="0"/>
            <a:ext cx="957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6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0B7854-851F-A1E5-74F9-118738458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343" y="421240"/>
            <a:ext cx="4407612" cy="61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5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77A73B-016E-ACC0-E2BA-3A5D0A6D9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67" y="205484"/>
            <a:ext cx="10161142" cy="63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0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2BD97F-F65A-D769-2014-7FE73418E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254" y="349321"/>
            <a:ext cx="9894013" cy="63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6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FBC493D-D6BF-BAFB-060A-009DD87F9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2" y="0"/>
            <a:ext cx="10479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58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8CE4C2-29D1-E670-9480-F652BB621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93" y="-1"/>
            <a:ext cx="9832369" cy="656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7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38</Words>
  <Application>Microsoft Macintosh PowerPoint</Application>
  <PresentationFormat>Panorámica</PresentationFormat>
  <Paragraphs>4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de Office</vt:lpstr>
      <vt:lpstr>           XVI Jornadas Patrimonio                  Institutos Históricos                   ANDPIH  Soria 2023            Instituto Antonio Machado</vt:lpstr>
      <vt:lpstr>“Patrimonio nacionalcatólico en anticuarios: Hispania – Atlas Geográfico”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XVI Jornadas Patrimonio Institutos Históricos  ANDPIH  Soria 2023 Instituto Antonio Machado</dc:title>
  <dc:creator>luis castellon serrano</dc:creator>
  <cp:lastModifiedBy>luis castellon serrano</cp:lastModifiedBy>
  <cp:revision>7</cp:revision>
  <dcterms:created xsi:type="dcterms:W3CDTF">2023-03-06T08:31:08Z</dcterms:created>
  <dcterms:modified xsi:type="dcterms:W3CDTF">2023-03-10T18:42:53Z</dcterms:modified>
</cp:coreProperties>
</file>